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13" r:id="rId5"/>
    <p:sldId id="314" r:id="rId6"/>
    <p:sldId id="307" r:id="rId7"/>
    <p:sldId id="309" r:id="rId8"/>
    <p:sldId id="311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81" autoAdjust="0"/>
    <p:restoredTop sz="94660"/>
  </p:normalViewPr>
  <p:slideViewPr>
    <p:cSldViewPr showGuides="1">
      <p:cViewPr varScale="1">
        <p:scale>
          <a:sx n="90" d="100"/>
          <a:sy n="90" d="100"/>
        </p:scale>
        <p:origin x="162" y="3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5" name="yt_shape_13235"/>
          <p:cNvSpPr txBox="1"/>
          <p:nvPr/>
        </p:nvSpPr>
        <p:spPr>
          <a:xfrm>
            <a:off x="540000" y="900000"/>
            <a:ext cx="868346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根据方程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的解的概念求方程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中的字母系数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236" name="yt_shape_13236"/>
              <p:cNvSpPr txBox="1"/>
              <p:nvPr/>
            </p:nvSpPr>
            <p:spPr>
              <a:xfrm>
                <a:off x="540000" y="1389434"/>
                <a:ext cx="7597464" cy="7861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36" name="yt_shape_13236" descr="{&quot;rangeId&quot;: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7597464" cy="786177"/>
              </a:xfrm>
              <a:prstGeom prst="rect">
                <a:avLst/>
              </a:prstGeom>
              <a:blipFill>
                <a:blip r:embed="rId2"/>
                <a:stretch>
                  <a:fillRect l="-2488" r="-1525" b="-116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238" name="yt_shape_13238"/>
              <p:cNvSpPr txBox="1"/>
              <p:nvPr/>
            </p:nvSpPr>
            <p:spPr>
              <a:xfrm>
                <a:off x="540000" y="2226399"/>
                <a:ext cx="5903091" cy="16260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代入方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38" name="yt_shape_13238" descr="{&quot;rangeId&quot;: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26399"/>
                <a:ext cx="5903091" cy="1626086"/>
              </a:xfrm>
              <a:prstGeom prst="rect">
                <a:avLst/>
              </a:prstGeom>
              <a:blipFill>
                <a:blip r:embed="rId3"/>
                <a:stretch>
                  <a:fillRect l="-3202" r="-2169" b="-56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40" name="yt_shape_13240"/>
          <p:cNvSpPr txBox="1"/>
          <p:nvPr/>
        </p:nvSpPr>
        <p:spPr>
          <a:xfrm>
            <a:off x="540000" y="3903273"/>
            <a:ext cx="17713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613649666">
            <a:extLst>
              <a:ext uri="{FF2B5EF4-FFF2-40B4-BE49-F238E27FC236}">
                <a16:creationId xmlns:a16="http://schemas.microsoft.com/office/drawing/2014/main" id="{639AF4CF-3939-B71C-8DD1-97BBA29B013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04CCE87-746C-7748-A9B8-3AC953D5C235}"/>
                  </a:ext>
                </a:extLst>
              </p:cNvPr>
              <p:cNvSpPr txBox="1"/>
              <p:nvPr/>
            </p:nvSpPr>
            <p:spPr>
              <a:xfrm>
                <a:off x="449989" y="2179593"/>
                <a:ext cx="6026086" cy="9253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代入方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, 'mathAnswerShape': 1}">
                <a:extLst>
                  <a:ext uri="{FF2B5EF4-FFF2-40B4-BE49-F238E27FC236}">
                    <a16:creationId xmlns:a16="http://schemas.microsoft.com/office/drawing/2014/main" id="{704CCE87-746C-7748-A9B8-3AC953D5C2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79593"/>
                <a:ext cx="6026086" cy="925399"/>
              </a:xfrm>
              <a:prstGeom prst="rect">
                <a:avLst/>
              </a:prstGeom>
              <a:blipFill>
                <a:blip r:embed="rId5"/>
                <a:stretch>
                  <a:fillRect l="-1619" r="-1619" b="-33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F12E368-30AE-FE7D-E288-E4D5932FA725}"/>
                  </a:ext>
                </a:extLst>
              </p:cNvPr>
              <p:cNvSpPr txBox="1"/>
              <p:nvPr/>
            </p:nvSpPr>
            <p:spPr>
              <a:xfrm>
                <a:off x="449989" y="3011380"/>
                <a:ext cx="3491611" cy="8721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, 'mathAnswerShape': 1}">
                <a:extLst>
                  <a:ext uri="{FF2B5EF4-FFF2-40B4-BE49-F238E27FC236}">
                    <a16:creationId xmlns:a16="http://schemas.microsoft.com/office/drawing/2014/main" id="{1F12E368-30AE-FE7D-E288-E4D5932FA7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11380"/>
                <a:ext cx="3491611" cy="872185"/>
              </a:xfrm>
              <a:prstGeom prst="rect">
                <a:avLst/>
              </a:prstGeom>
              <a:blipFill>
                <a:blip r:embed="rId6"/>
                <a:stretch>
                  <a:fillRect l="-2792" r="-2618" b="-62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41FACD7-238D-BFD1-CB7C-9562E5836BCA}"/>
              </a:ext>
            </a:extLst>
          </p:cNvPr>
          <p:cNvSpPr txBox="1"/>
          <p:nvPr/>
        </p:nvSpPr>
        <p:spPr>
          <a:xfrm>
            <a:off x="449989" y="3856467"/>
            <a:ext cx="1934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1" name="yt_shape_13241"/>
          <p:cNvSpPr txBox="1"/>
          <p:nvPr/>
        </p:nvSpPr>
        <p:spPr>
          <a:xfrm>
            <a:off x="540000" y="900000"/>
            <a:ext cx="468237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将错就错构建方程组求解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242" name="yt_shape_13242"/>
              <p:cNvSpPr txBox="1"/>
              <p:nvPr/>
            </p:nvSpPr>
            <p:spPr>
              <a:xfrm>
                <a:off x="540119" y="1389434"/>
                <a:ext cx="11492915" cy="33888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颍州中学单元卷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由于粗心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甲看错了方程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5e73"/>
                  </a:rPr>
                  <a:t>中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得到方程组的解为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乙看错了方程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fae8d"/>
                  </a:rPr>
                  <a:t>得到方程组的解为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>
                              <a:solidFill>
                                <a:srgbClr val="01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=2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=3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.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</p:txBody>
          </p:sp>
        </mc:Choice>
        <mc:Fallback>
          <p:sp>
            <p:nvSpPr>
              <p:cNvPr id="13242" name="yt_shape_132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3388876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649748">
            <a:extLst>
              <a:ext uri="{FF2B5EF4-FFF2-40B4-BE49-F238E27FC236}">
                <a16:creationId xmlns:a16="http://schemas.microsoft.com/office/drawing/2014/main" id="{53B20565-93A7-5167-2E7F-EBFE90174E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245" name="yt_shape_13245"/>
              <p:cNvSpPr txBox="1"/>
              <p:nvPr/>
            </p:nvSpPr>
            <p:spPr>
              <a:xfrm>
                <a:off x="540119" y="1371624"/>
                <a:ext cx="11492915" cy="50817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由于甲看错了方程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得到方程组的解为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2_d2ea3"/>
                  </a:rPr>
                  <a:t>所以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 smtClean="0">
                              <a:solidFill>
                                <a:srgbClr val="FE0000">
                                  <a:alpha val="0"/>
                                </a:srgbClr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zh-CN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＝</m:t>
                              </m:r>
                              <m:r>
                                <a:rPr lang="en-US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lang="zh-CN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＝</m:t>
                              </m:r>
                              <m:r>
                                <a:rPr lang="en-US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2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适合方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由于乙看错了方程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得到方程组的解为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适合方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1_3dc56"/>
                  </a:rPr>
                  <a:t>x</a:t>
                </a:r>
                <a:b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245" name="yt_shape_132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1624"/>
                <a:ext cx="11492915" cy="5081712"/>
              </a:xfrm>
              <a:prstGeom prst="rect">
                <a:avLst/>
              </a:prstGeom>
              <a:blipFill>
                <a:blip r:embed="rId2"/>
                <a:stretch>
                  <a:fillRect l="-1645" b="-2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E080FA6-4A54-B01C-057C-7B7BAF7F3F8C}"/>
                  </a:ext>
                </a:extLst>
              </p:cNvPr>
              <p:cNvSpPr txBox="1"/>
              <p:nvPr/>
            </p:nvSpPr>
            <p:spPr>
              <a:xfrm>
                <a:off x="450108" y="1324818"/>
                <a:ext cx="1004316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由于甲看错了方程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得到方程组的解为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sym typeface="_⨹_2_d2ea3"/>
                  </a:rPr>
                  <a:t>所以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E080FA6-4A54-B01C-057C-7B7BAF7F3F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324818"/>
                <a:ext cx="10043161" cy="1154189"/>
              </a:xfrm>
              <a:prstGeom prst="rect">
                <a:avLst/>
              </a:prstGeom>
              <a:blipFill>
                <a:blip r:embed="rId3"/>
                <a:stretch>
                  <a:fillRect l="-971" r="-2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F4DAF3E-7AA0-8DE7-4AE1-228D48A2B3BB}"/>
                  </a:ext>
                </a:extLst>
              </p:cNvPr>
              <p:cNvSpPr txBox="1"/>
              <p:nvPr/>
            </p:nvSpPr>
            <p:spPr>
              <a:xfrm>
                <a:off x="450108" y="2385395"/>
                <a:ext cx="163423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kumimoji="0" lang="zh-CN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＝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kumimoji="0" lang="zh-CN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＝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2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F4DAF3E-7AA0-8DE7-4AE1-228D48A2B3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85395"/>
                <a:ext cx="1634236" cy="11541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531B12D-AEA1-0330-4D34-5D69F9C9C4BE}"/>
              </a:ext>
            </a:extLst>
          </p:cNvPr>
          <p:cNvSpPr txBox="1"/>
          <p:nvPr/>
        </p:nvSpPr>
        <p:spPr>
          <a:xfrm>
            <a:off x="450108" y="3445972"/>
            <a:ext cx="323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适合方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926C18-94B0-953A-94EF-9FF2DEC8F0AE}"/>
              </a:ext>
            </a:extLst>
          </p:cNvPr>
          <p:cNvSpPr txBox="1"/>
          <p:nvPr/>
        </p:nvSpPr>
        <p:spPr>
          <a:xfrm>
            <a:off x="450108" y="3921460"/>
            <a:ext cx="4332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A77412D-713C-6D65-34CE-5A0E4FA52807}"/>
                  </a:ext>
                </a:extLst>
              </p:cNvPr>
              <p:cNvSpPr txBox="1"/>
              <p:nvPr/>
            </p:nvSpPr>
            <p:spPr>
              <a:xfrm>
                <a:off x="450108" y="4396948"/>
                <a:ext cx="1109510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由于乙看错了方程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得到方程组的解为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适合方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程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sym typeface="_⨹_1_3dc56"/>
                  </a:rPr>
                  <a:t>x</a:t>
                </a:r>
                <a:b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A77412D-713C-6D65-34CE-5A0E4FA528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96948"/>
                <a:ext cx="11095101" cy="1154189"/>
              </a:xfrm>
              <a:prstGeom prst="rect">
                <a:avLst/>
              </a:prstGeom>
              <a:blipFill>
                <a:blip r:embed="rId5"/>
                <a:stretch>
                  <a:fillRect l="-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C8A29A2-A636-85AE-22D0-48EB725900D2}"/>
              </a:ext>
            </a:extLst>
          </p:cNvPr>
          <p:cNvSpPr txBox="1"/>
          <p:nvPr/>
        </p:nvSpPr>
        <p:spPr>
          <a:xfrm>
            <a:off x="450108" y="5457525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3A91136-8991-9C83-A10A-96B7828AD27B}"/>
              </a:ext>
            </a:extLst>
          </p:cNvPr>
          <p:cNvSpPr txBox="1"/>
          <p:nvPr/>
        </p:nvSpPr>
        <p:spPr>
          <a:xfrm>
            <a:off x="450108" y="5933014"/>
            <a:ext cx="4180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244" name="yt_shape_13244"/>
          <p:cNvSpPr txBox="1"/>
          <p:nvPr/>
        </p:nvSpPr>
        <p:spPr>
          <a:xfrm>
            <a:off x="540119" y="908720"/>
            <a:ext cx="34240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试确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48" name="yt_shape_13248"/>
              <p:cNvSpPr txBox="1"/>
              <p:nvPr/>
            </p:nvSpPr>
            <p:spPr>
              <a:xfrm>
                <a:off x="540000" y="900000"/>
                <a:ext cx="6959662" cy="22579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请你求出原方程组的解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原方程组为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19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248" name="yt_shape_13248" descr="{&quot;rangeId&quot;:15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959662" cy="2257926"/>
              </a:xfrm>
              <a:prstGeom prst="rect">
                <a:avLst/>
              </a:prstGeom>
              <a:blipFill>
                <a:blip r:embed="rId2"/>
                <a:stretch>
                  <a:fillRect l="-2717" t="-24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7C0CC65-440E-63C1-B4A6-9BBCF3EEE544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7072440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原方程组为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19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5, 'mathAnswerShape': 1, 'IsSplitBraceMath': 1}">
                <a:extLst>
                  <a:ext uri="{FF2B5EF4-FFF2-40B4-BE49-F238E27FC236}">
                    <a16:creationId xmlns:a16="http://schemas.microsoft.com/office/drawing/2014/main" id="{37C0CC65-440E-63C1-B4A6-9BBCF3EEE5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7072440" cy="1854213"/>
              </a:xfrm>
              <a:prstGeom prst="rect">
                <a:avLst/>
              </a:prstGeom>
              <a:blipFill>
                <a:blip r:embed="rId3"/>
                <a:stretch>
                  <a:fillRect l="-13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0" name="yt_shape_13250"/>
          <p:cNvSpPr txBox="1"/>
          <p:nvPr/>
        </p:nvSpPr>
        <p:spPr>
          <a:xfrm>
            <a:off x="540000" y="900000"/>
            <a:ext cx="43745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利用整体思想解方程组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251" name="yt_shape_13251"/>
              <p:cNvSpPr txBox="1"/>
              <p:nvPr/>
            </p:nvSpPr>
            <p:spPr>
              <a:xfrm>
                <a:off x="540119" y="1389434"/>
                <a:ext cx="11492915" cy="27299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ce807"/>
                  </a:rPr>
                  <a:t>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你能否求关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d6ae"/>
                  </a:rPr>
                  <a:t>如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果能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请求出方程组的解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51" name="yt_shape_13251" descr="{&quot;rangeId&quot;:6,&quot;color&quot;:&quot;B&quot;,&quot;hasSerialNum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111999" cy="2729978"/>
              </a:xfrm>
              <a:prstGeom prst="rect">
                <a:avLst/>
              </a:prstGeom>
              <a:blipFill>
                <a:blip r:embed="rId2"/>
                <a:stretch>
                  <a:fillRect l="-1701" r="-1701" b="-55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253" name="yt_shape_13253"/>
              <p:cNvSpPr txBox="1"/>
              <p:nvPr/>
            </p:nvSpPr>
            <p:spPr>
              <a:xfrm>
                <a:off x="540000" y="4170200"/>
                <a:ext cx="4141455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253" name="yt_shape_13253" descr="{&quot;rangeId&quot;:6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70200"/>
                <a:ext cx="4141455" cy="1070934"/>
              </a:xfrm>
              <a:prstGeom prst="rect">
                <a:avLst/>
              </a:prstGeom>
              <a:blipFill>
                <a:blip r:embed="rId3"/>
                <a:stretch>
                  <a:fillRect l="-45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255" name="yt_shape_13255"/>
              <p:cNvSpPr txBox="1"/>
              <p:nvPr/>
            </p:nvSpPr>
            <p:spPr>
              <a:xfrm>
                <a:off x="540000" y="5291922"/>
                <a:ext cx="1819537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255" name="yt_shape_13255" descr="{&quot;rangeId&quot;:6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91922"/>
                <a:ext cx="1819537" cy="1070934"/>
              </a:xfrm>
              <a:prstGeom prst="rect">
                <a:avLst/>
              </a:prstGeom>
              <a:blipFill>
                <a:blip r:embed="rId4"/>
                <a:stretch>
                  <a:fillRect l="-10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649818">
            <a:extLst>
              <a:ext uri="{FF2B5EF4-FFF2-40B4-BE49-F238E27FC236}">
                <a16:creationId xmlns:a16="http://schemas.microsoft.com/office/drawing/2014/main" id="{E4D9917F-9130-C77D-830C-4AC5684E344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3A7AFBE-0720-23A8-C00C-635621B70569}"/>
                  </a:ext>
                </a:extLst>
              </p:cNvPr>
              <p:cNvSpPr txBox="1"/>
              <p:nvPr/>
            </p:nvSpPr>
            <p:spPr>
              <a:xfrm>
                <a:off x="449989" y="4123394"/>
                <a:ext cx="428148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6, 'mathAnswerShape': 1, 'IsSplitBraceMath': 1}">
                <a:extLst>
                  <a:ext uri="{FF2B5EF4-FFF2-40B4-BE49-F238E27FC236}">
                    <a16:creationId xmlns:a16="http://schemas.microsoft.com/office/drawing/2014/main" id="{13A7AFBE-0720-23A8-C00C-635621B705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23394"/>
                <a:ext cx="4281488" cy="1154189"/>
              </a:xfrm>
              <a:prstGeom prst="rect">
                <a:avLst/>
              </a:prstGeom>
              <a:blipFill>
                <a:blip r:embed="rId6"/>
                <a:stretch>
                  <a:fillRect l="-22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915B1A5-58AE-770D-3EBD-7B5B1D6FC3A1}"/>
                  </a:ext>
                </a:extLst>
              </p:cNvPr>
              <p:cNvSpPr txBox="1"/>
              <p:nvPr/>
            </p:nvSpPr>
            <p:spPr>
              <a:xfrm>
                <a:off x="449989" y="5245116"/>
                <a:ext cx="19820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6, 'mathAnswerShape': 1, 'IsSplitBraceMath': 1}">
                <a:extLst>
                  <a:ext uri="{FF2B5EF4-FFF2-40B4-BE49-F238E27FC236}">
                    <a16:creationId xmlns:a16="http://schemas.microsoft.com/office/drawing/2014/main" id="{3915B1A5-58AE-770D-3EBD-7B5B1D6FC3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45116"/>
                <a:ext cx="1982026" cy="1154189"/>
              </a:xfrm>
              <a:prstGeom prst="rect">
                <a:avLst/>
              </a:prstGeom>
              <a:blipFill>
                <a:blip r:embed="rId7"/>
                <a:stretch>
                  <a:fillRect l="-4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7" name="yt_shape_13257"/>
          <p:cNvSpPr txBox="1"/>
          <p:nvPr/>
        </p:nvSpPr>
        <p:spPr>
          <a:xfrm>
            <a:off x="540000" y="900198"/>
            <a:ext cx="4990149" cy="38209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利用中间参数构造方程求解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258" name="yt_shape_13258"/>
              <p:cNvSpPr txBox="1"/>
              <p:nvPr/>
            </p:nvSpPr>
            <p:spPr>
              <a:xfrm>
                <a:off x="540119" y="1333090"/>
                <a:ext cx="11492915" cy="126284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为何值时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18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7ad72"/>
                  </a:rPr>
                  <a:t>求这个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方程组的解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58" name="yt_shape_13258" descr="{&quot;rangeId&quot;:16,&quot;color&quot;:&quot;B&quot;,&quot;hasSerialNum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33090"/>
                <a:ext cx="11111999" cy="1262846"/>
              </a:xfrm>
              <a:prstGeom prst="rect">
                <a:avLst/>
              </a:prstGeom>
              <a:blipFill>
                <a:blip r:embed="rId2"/>
                <a:stretch>
                  <a:fillRect l="-1701" r="-55" b="-13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260" name="yt_shape_13260"/>
              <p:cNvSpPr txBox="1"/>
              <p:nvPr/>
            </p:nvSpPr>
            <p:spPr>
              <a:xfrm>
                <a:off x="540000" y="2646737"/>
                <a:ext cx="3449534" cy="10551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18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260" name="yt_shape_13260" descr="{&quot;rangeId&quot;:16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46737"/>
                <a:ext cx="3449534" cy="1055161"/>
              </a:xfrm>
              <a:prstGeom prst="rect">
                <a:avLst/>
              </a:prstGeom>
              <a:blipFill>
                <a:blip r:embed="rId3"/>
                <a:stretch>
                  <a:fillRect l="-54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62" name="yt_shape_13262"/>
          <p:cNvSpPr txBox="1"/>
          <p:nvPr/>
        </p:nvSpPr>
        <p:spPr>
          <a:xfrm>
            <a:off x="540000" y="3752697"/>
            <a:ext cx="5392502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</a:p>
        </p:txBody>
      </p:sp>
      <p:sp>
        <p:nvSpPr>
          <p:cNvPr id="13263" name="yt_shape_13263"/>
          <p:cNvSpPr txBox="1"/>
          <p:nvPr/>
        </p:nvSpPr>
        <p:spPr>
          <a:xfrm>
            <a:off x="540000" y="4176613"/>
            <a:ext cx="6875280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④</a:t>
            </a:r>
          </a:p>
        </p:txBody>
      </p:sp>
      <p:sp>
        <p:nvSpPr>
          <p:cNvPr id="13264" name="yt_shape_13264"/>
          <p:cNvSpPr txBox="1"/>
          <p:nvPr/>
        </p:nvSpPr>
        <p:spPr>
          <a:xfrm>
            <a:off x="540000" y="4600528"/>
            <a:ext cx="5775620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265">
                <a:extLst>
                  <a:ext uri="{FF2B5EF4-FFF2-40B4-BE49-F238E27FC236}">
                    <a16:creationId xmlns:a16="http://schemas.microsoft.com/office/drawing/2014/main" id="{3D310F75-B300-DB72-3191-2C06220FAA31}"/>
                  </a:ext>
                </a:extLst>
              </p:cNvPr>
              <p:cNvSpPr txBox="1"/>
              <p:nvPr/>
            </p:nvSpPr>
            <p:spPr>
              <a:xfrm>
                <a:off x="540119" y="5024443"/>
                <a:ext cx="7720062" cy="13124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方程组的解互为相反数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yt_shape_13265" descr="{&quot;rangeId&quot;:17,&quot;mathAnswerShape&quot;:1,&quot;IsSplitBraceMath&quot;:1}">
                <a:extLst>
                  <a:ext uri="{FF2B5EF4-FFF2-40B4-BE49-F238E27FC236}">
                    <a16:creationId xmlns:a16="http://schemas.microsoft.com/office/drawing/2014/main" id="{3D310F75-B300-DB72-3191-2C06220FAA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024443"/>
                <a:ext cx="7720062" cy="1312475"/>
              </a:xfrm>
              <a:prstGeom prst="rect">
                <a:avLst/>
              </a:prstGeom>
              <a:blipFill>
                <a:blip r:embed="rId4"/>
                <a:stretch>
                  <a:fillRect l="-2449" t="-78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shape_1723613649888">
            <a:extLst>
              <a:ext uri="{FF2B5EF4-FFF2-40B4-BE49-F238E27FC236}">
                <a16:creationId xmlns:a16="http://schemas.microsoft.com/office/drawing/2014/main" id="{F931C547-A42C-67E4-363E-6B2B3F03A5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24464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1BCFAB1-B629-35DE-61AF-F6F6C1704441}"/>
                  </a:ext>
                </a:extLst>
              </p:cNvPr>
              <p:cNvSpPr txBox="1"/>
              <p:nvPr/>
            </p:nvSpPr>
            <p:spPr>
              <a:xfrm>
                <a:off x="449989" y="2599931"/>
                <a:ext cx="3596259" cy="11385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18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6, 'mathAnswerShape': 1, 'IsSplitBraceMath': 1}">
                <a:extLst>
                  <a:ext uri="{FF2B5EF4-FFF2-40B4-BE49-F238E27FC236}">
                    <a16:creationId xmlns:a16="http://schemas.microsoft.com/office/drawing/2014/main" id="{41BCFAB1-B629-35DE-61AF-F6F6C17044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99931"/>
                <a:ext cx="3596259" cy="1138568"/>
              </a:xfrm>
              <a:prstGeom prst="rect">
                <a:avLst/>
              </a:prstGeom>
              <a:blipFill>
                <a:blip r:embed="rId6"/>
                <a:stretch>
                  <a:fillRect l="-27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391DBBA-83FA-A112-0FEA-E4FC3B385127}"/>
              </a:ext>
            </a:extLst>
          </p:cNvPr>
          <p:cNvSpPr txBox="1"/>
          <p:nvPr/>
        </p:nvSpPr>
        <p:spPr>
          <a:xfrm>
            <a:off x="449989" y="3705891"/>
            <a:ext cx="552043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6606D27-2CEC-CB8D-71AA-E2F5688715BD}"/>
              </a:ext>
            </a:extLst>
          </p:cNvPr>
          <p:cNvSpPr txBox="1"/>
          <p:nvPr/>
        </p:nvSpPr>
        <p:spPr>
          <a:xfrm>
            <a:off x="449989" y="4129807"/>
            <a:ext cx="6988873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6E98F1F-26BB-8C01-D2EE-77412E1A3BA9}"/>
              </a:ext>
            </a:extLst>
          </p:cNvPr>
          <p:cNvSpPr txBox="1"/>
          <p:nvPr/>
        </p:nvSpPr>
        <p:spPr>
          <a:xfrm>
            <a:off x="449989" y="4553722"/>
            <a:ext cx="5899848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069836F-5C47-0060-BD11-D77B55C82B24}"/>
              </a:ext>
            </a:extLst>
          </p:cNvPr>
          <p:cNvSpPr txBox="1"/>
          <p:nvPr/>
        </p:nvSpPr>
        <p:spPr>
          <a:xfrm>
            <a:off x="450108" y="4977637"/>
            <a:ext cx="476637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FB855BC-50A4-F290-4891-9F3BDBFB9DE1}"/>
                  </a:ext>
                </a:extLst>
              </p:cNvPr>
              <p:cNvSpPr txBox="1"/>
              <p:nvPr/>
            </p:nvSpPr>
            <p:spPr>
              <a:xfrm>
                <a:off x="450108" y="5379973"/>
                <a:ext cx="7825487" cy="9910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方程组的解互为相反数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17, 'mathAnswerShape': 1, 'IsSplitBraceMath': 1}">
                <a:extLst>
                  <a:ext uri="{FF2B5EF4-FFF2-40B4-BE49-F238E27FC236}">
                    <a16:creationId xmlns:a16="http://schemas.microsoft.com/office/drawing/2014/main" id="{BFB855BC-50A4-F290-4891-9F3BDBFB9D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379973"/>
                <a:ext cx="7825487" cy="991058"/>
              </a:xfrm>
              <a:prstGeom prst="rect">
                <a:avLst/>
              </a:prstGeom>
              <a:blipFill>
                <a:blip r:embed="rId7"/>
                <a:stretch>
                  <a:fillRect l="-12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7" name="yt_shape_13267"/>
          <p:cNvSpPr txBox="1"/>
          <p:nvPr/>
        </p:nvSpPr>
        <p:spPr>
          <a:xfrm>
            <a:off x="540000" y="900000"/>
            <a:ext cx="622125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利用两个方程组同解重新构建方程组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268" name="yt_shape_13268"/>
              <p:cNvSpPr txBox="1"/>
              <p:nvPr/>
            </p:nvSpPr>
            <p:spPr>
              <a:xfrm>
                <a:off x="540119" y="1389435"/>
                <a:ext cx="11492915" cy="12474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c26cc"/>
                  </a:rPr>
                  <a:t>＋</a:t>
                </a:r>
                <a:b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268" name="yt_shape_132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5"/>
                <a:ext cx="11492915" cy="1247478"/>
              </a:xfrm>
              <a:prstGeom prst="rect">
                <a:avLst/>
              </a:prstGeom>
              <a:blipFill>
                <a:blip r:embed="rId2"/>
                <a:stretch>
                  <a:fillRect l="-1645" b="-97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649951">
            <a:extLst>
              <a:ext uri="{FF2B5EF4-FFF2-40B4-BE49-F238E27FC236}">
                <a16:creationId xmlns:a16="http://schemas.microsoft.com/office/drawing/2014/main" id="{9E435AA3-7CC3-A9E8-352C-BC44584254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06F8B5E-0688-C163-7BC4-0DC2A8976EAB}"/>
              </a:ext>
            </a:extLst>
          </p:cNvPr>
          <p:cNvSpPr txBox="1"/>
          <p:nvPr/>
        </p:nvSpPr>
        <p:spPr>
          <a:xfrm>
            <a:off x="449989" y="2636912"/>
            <a:ext cx="3837686" cy="47346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联立其中两个方程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25FDC8A-C444-5A3D-F899-B0C94D138B23}"/>
                  </a:ext>
                </a:extLst>
              </p:cNvPr>
              <p:cNvSpPr txBox="1"/>
              <p:nvPr/>
            </p:nvSpPr>
            <p:spPr>
              <a:xfrm>
                <a:off x="449989" y="3067698"/>
                <a:ext cx="4216781" cy="9602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25FDC8A-C444-5A3D-F899-B0C94D138B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67698"/>
                <a:ext cx="4216781" cy="9602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EAB7828-E3AD-C197-D1C9-2CA235D5AFBF}"/>
                  </a:ext>
                </a:extLst>
              </p:cNvPr>
              <p:cNvSpPr txBox="1"/>
              <p:nvPr/>
            </p:nvSpPr>
            <p:spPr>
              <a:xfrm>
                <a:off x="449989" y="4031107"/>
                <a:ext cx="5570918" cy="9602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分别代入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EAB7828-E3AD-C197-D1C9-2CA235D5AF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31107"/>
                <a:ext cx="5570918" cy="960236"/>
              </a:xfrm>
              <a:prstGeom prst="rect">
                <a:avLst/>
              </a:prstGeom>
              <a:blipFill>
                <a:blip r:embed="rId5"/>
                <a:stretch>
                  <a:fillRect l="-1751" r="-17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13B6A7C-8945-4AE8-D85E-A8FA5DBEC644}"/>
                  </a:ext>
                </a:extLst>
              </p:cNvPr>
              <p:cNvSpPr txBox="1"/>
              <p:nvPr/>
            </p:nvSpPr>
            <p:spPr>
              <a:xfrm>
                <a:off x="449989" y="4942051"/>
                <a:ext cx="5367274" cy="9602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13B6A7C-8945-4AE8-D85E-A8FA5DBEC6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42051"/>
                <a:ext cx="5367274" cy="960236"/>
              </a:xfrm>
              <a:prstGeom prst="rect">
                <a:avLst/>
              </a:prstGeom>
              <a:blipFill>
                <a:blip r:embed="rId6"/>
                <a:stretch>
                  <a:fillRect l="-18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2FF42EEC-0E31-8795-6170-9596BE1BCA34}"/>
              </a:ext>
            </a:extLst>
          </p:cNvPr>
          <p:cNvSpPr txBox="1"/>
          <p:nvPr/>
        </p:nvSpPr>
        <p:spPr>
          <a:xfrm>
            <a:off x="449989" y="5872538"/>
            <a:ext cx="4840986" cy="43094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847</Words>
  <Application>Microsoft Office PowerPoint</Application>
  <PresentationFormat>宽屏</PresentationFormat>
  <Paragraphs>58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7</cp:revision>
  <dcterms:created xsi:type="dcterms:W3CDTF">2024-08-14T05:26:56Z</dcterms:created>
  <dcterms:modified xsi:type="dcterms:W3CDTF">2024-08-15T06:39:00Z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