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46" r:id="rId4"/>
    <p:sldId id="345" r:id="rId5"/>
    <p:sldId id="344" r:id="rId6"/>
    <p:sldId id="343" r:id="rId7"/>
    <p:sldId id="342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31" r:id="rId19"/>
    <p:sldId id="330" r:id="rId20"/>
    <p:sldId id="329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1975" y="3016250"/>
            <a:ext cx="5988050" cy="825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7010" y="765175"/>
            <a:ext cx="9131300" cy="532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74665" y="2050474"/>
            <a:ext cx="9073262" cy="4304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692785"/>
            <a:ext cx="9791700" cy="561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19828" y="4488874"/>
            <a:ext cx="511154" cy="4156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8445" y="5809674"/>
            <a:ext cx="1000681" cy="4156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3325" y="671195"/>
            <a:ext cx="9131300" cy="1708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6705" y="2326005"/>
            <a:ext cx="8661400" cy="2514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76680" y="4634865"/>
            <a:ext cx="6965950" cy="990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80820" y="5625465"/>
            <a:ext cx="3244850" cy="7239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35100" y="6349365"/>
            <a:ext cx="7169150" cy="4127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317645" y="4692075"/>
            <a:ext cx="7133627" cy="9143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56191" y="5634183"/>
            <a:ext cx="7225991" cy="11083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84441" y="2189018"/>
            <a:ext cx="3220005" cy="26750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6975" y="692785"/>
            <a:ext cx="9798050" cy="559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6050" y="1555750"/>
            <a:ext cx="9359900" cy="374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25281" y="1708728"/>
            <a:ext cx="7133627" cy="11453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80699" y="3057237"/>
            <a:ext cx="7133627" cy="21428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1900" y="692785"/>
            <a:ext cx="9728200" cy="576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1770" y="649605"/>
            <a:ext cx="8719185" cy="607123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91536" y="2493820"/>
            <a:ext cx="7133627" cy="20689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94736" y="4729020"/>
            <a:ext cx="8971664" cy="20689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450" y="949325"/>
            <a:ext cx="9817100" cy="495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42737" y="3491347"/>
            <a:ext cx="705118" cy="434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125" y="1371600"/>
            <a:ext cx="9175750" cy="411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2575" y="1751330"/>
            <a:ext cx="7213600" cy="288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30082" y="1838038"/>
            <a:ext cx="7909481" cy="30387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764540"/>
            <a:ext cx="8451850" cy="393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515" y="1196975"/>
            <a:ext cx="9671050" cy="5448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5246" y="1191492"/>
            <a:ext cx="511154" cy="4156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92191" y="4849092"/>
            <a:ext cx="575808" cy="4156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7195" y="754380"/>
            <a:ext cx="8451850" cy="545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59391" y="785092"/>
            <a:ext cx="9433482" cy="5560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1524000"/>
            <a:ext cx="977265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82955" y="2207492"/>
            <a:ext cx="511154" cy="4156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56845" y="3574474"/>
            <a:ext cx="511154" cy="4156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745490"/>
            <a:ext cx="9753600" cy="5016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8300" y="6002020"/>
            <a:ext cx="8229600" cy="488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5246" y="1376220"/>
            <a:ext cx="511154" cy="4156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47610" y="5301675"/>
            <a:ext cx="511154" cy="4156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7925" y="1187450"/>
            <a:ext cx="9836150" cy="448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82955" y="3177311"/>
            <a:ext cx="511154" cy="4156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0" y="685800"/>
            <a:ext cx="9791700" cy="1663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8875" y="1797050"/>
            <a:ext cx="4794250" cy="552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7300" y="2678430"/>
            <a:ext cx="9734550" cy="36639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082955" y="1884220"/>
            <a:ext cx="511154" cy="4156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80918" y="5828147"/>
            <a:ext cx="908318" cy="4156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3490" y="695325"/>
            <a:ext cx="9836150" cy="5924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68337" y="1958111"/>
            <a:ext cx="1776536" cy="4156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14299" y="4424220"/>
            <a:ext cx="1176173" cy="4156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30809" y="5652655"/>
            <a:ext cx="1471736" cy="8866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4450" y="1739900"/>
            <a:ext cx="9563100" cy="337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71827" y="3500582"/>
            <a:ext cx="4769117" cy="2031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2090" y="1378585"/>
            <a:ext cx="7004050" cy="394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93136" y="2429166"/>
            <a:ext cx="7743227" cy="3463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5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2025-06-20T07:24:09Z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