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9" r:id="rId6"/>
    <p:sldId id="311" r:id="rId7"/>
    <p:sldId id="313" r:id="rId8"/>
    <p:sldId id="315" r:id="rId9"/>
    <p:sldId id="318" r:id="rId10"/>
    <p:sldId id="256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55" autoAdjust="0"/>
    <p:restoredTop sz="94660"/>
  </p:normalViewPr>
  <p:slideViewPr>
    <p:cSldViewPr showGuides="1">
      <p:cViewPr varScale="1">
        <p:scale>
          <a:sx n="91" d="100"/>
          <a:sy n="91" d="100"/>
        </p:scale>
        <p:origin x="102" y="4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46" name="yt_shape_1394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945" name="yt_image_1394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48" name="yt_shape_13948"/>
          <p:cNvSpPr txBox="1"/>
          <p:nvPr/>
        </p:nvSpPr>
        <p:spPr>
          <a:xfrm>
            <a:off x="540000" y="1482165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线段的长短比较</a:t>
            </a:r>
          </a:p>
        </p:txBody>
      </p:sp>
      <p:sp>
        <p:nvSpPr>
          <p:cNvPr id="13949" name="yt_shape_13949"/>
          <p:cNvSpPr txBox="1"/>
          <p:nvPr/>
        </p:nvSpPr>
        <p:spPr>
          <a:xfrm>
            <a:off x="540000" y="1971599"/>
            <a:ext cx="989533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用圆规比较两条线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51" name="yt_table_13951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1786425"/>
              </p:ext>
            </p:extLst>
          </p:nvPr>
        </p:nvGraphicFramePr>
        <p:xfrm>
          <a:off x="540056" y="2450902"/>
          <a:ext cx="4081463" cy="1901952"/>
        </p:xfrm>
        <a:graphic>
          <a:graphicData uri="http://schemas.openxmlformats.org/drawingml/2006/table">
            <a:tbl>
              <a:tblPr/>
              <a:tblGrid>
                <a:gridCol w="4081463">
                  <a:extLst>
                    <a:ext uri="{9D8B030D-6E8A-4147-A177-3AD203B41FA5}">
                      <a16:colId xmlns:a16="http://schemas.microsoft.com/office/drawing/2014/main" val="107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没有刻度尺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2"/>
                  </a:ext>
                </a:extLst>
              </a:tr>
            </a:tbl>
          </a:graphicData>
        </a:graphic>
      </p:graphicFrame>
      <p:pic>
        <p:nvPicPr>
          <p:cNvPr id="13950" name="yt_image_13950_skip" title="H_96.75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94298" y="2450902"/>
            <a:ext cx="2555748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53" name="yt_shape_13953"/>
          <p:cNvSpPr txBox="1"/>
          <p:nvPr/>
        </p:nvSpPr>
        <p:spPr>
          <a:xfrm>
            <a:off x="540119" y="440322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为了比较线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小明将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4e9fb"/>
              </a:rPr>
              <a:t>重合使两条线段在一条直线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54" name="yt_table_1395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3496724"/>
              </p:ext>
            </p:extLst>
          </p:nvPr>
        </p:nvGraphicFramePr>
        <p:xfrm>
          <a:off x="540056" y="5362657"/>
          <a:ext cx="5505768" cy="950976"/>
        </p:xfrm>
        <a:graphic>
          <a:graphicData uri="http://schemas.openxmlformats.org/drawingml/2006/table">
            <a:tbl>
              <a:tblPr/>
              <a:tblGrid>
                <a:gridCol w="3227705">
                  <a:extLst>
                    <a:ext uri="{9D8B030D-6E8A-4147-A177-3AD203B41FA5}">
                      <a16:colId xmlns:a16="http://schemas.microsoft.com/office/drawing/2014/main" val="10757"/>
                    </a:ext>
                  </a:extLst>
                </a:gridCol>
                <a:gridCol w="2278063">
                  <a:extLst>
                    <a:ext uri="{9D8B030D-6E8A-4147-A177-3AD203B41FA5}">
                      <a16:colId xmlns:a16="http://schemas.microsoft.com/office/drawing/2014/main" val="107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4"/>
                  </a:ext>
                </a:extLst>
              </a:tr>
            </a:tbl>
          </a:graphicData>
        </a:graphic>
      </p:graphicFrame>
      <p:pic>
        <p:nvPicPr>
          <p:cNvPr id="3" name="yt_shape_1723613754537">
            <a:extLst>
              <a:ext uri="{FF2B5EF4-FFF2-40B4-BE49-F238E27FC236}">
                <a16:creationId xmlns:a16="http://schemas.microsoft.com/office/drawing/2014/main" id="{782366AF-1986-D45A-E9F9-45C3B4B3DC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3B274C1-1EFC-475F-BC43-F82D18D454D9}"/>
              </a:ext>
            </a:extLst>
          </p:cNvPr>
          <p:cNvSpPr txBox="1"/>
          <p:nvPr/>
        </p:nvSpPr>
        <p:spPr>
          <a:xfrm>
            <a:off x="9436826" y="192479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F04FCE8-28AA-7FFE-F9A2-891754CB4432}"/>
              </a:ext>
            </a:extLst>
          </p:cNvPr>
          <p:cNvSpPr txBox="1"/>
          <p:nvPr/>
        </p:nvSpPr>
        <p:spPr>
          <a:xfrm>
            <a:off x="5822208" y="48319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6" name="yt_shape_13956"/>
          <p:cNvSpPr txBox="1"/>
          <p:nvPr/>
        </p:nvSpPr>
        <p:spPr>
          <a:xfrm>
            <a:off x="540000" y="900000"/>
            <a:ext cx="87988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3cm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则下列判断正确的是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57" name="yt_table_1395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7970628"/>
              </p:ext>
            </p:extLst>
          </p:nvPr>
        </p:nvGraphicFramePr>
        <p:xfrm>
          <a:off x="540056" y="1379303"/>
          <a:ext cx="5505768" cy="950976"/>
        </p:xfrm>
        <a:graphic>
          <a:graphicData uri="http://schemas.openxmlformats.org/drawingml/2006/table">
            <a:tbl>
              <a:tblPr/>
              <a:tblGrid>
                <a:gridCol w="3227705">
                  <a:extLst>
                    <a:ext uri="{9D8B030D-6E8A-4147-A177-3AD203B41FA5}">
                      <a16:colId xmlns:a16="http://schemas.microsoft.com/office/drawing/2014/main" val="10759"/>
                    </a:ext>
                  </a:extLst>
                </a:gridCol>
                <a:gridCol w="2278063">
                  <a:extLst>
                    <a:ext uri="{9D8B030D-6E8A-4147-A177-3AD203B41FA5}">
                      <a16:colId xmlns:a16="http://schemas.microsoft.com/office/drawing/2014/main" val="107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不能判断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7060A7C-20A9-1D8B-A15E-DEE3CD7E5AF6}"/>
              </a:ext>
            </a:extLst>
          </p:cNvPr>
          <p:cNvSpPr txBox="1"/>
          <p:nvPr/>
        </p:nvSpPr>
        <p:spPr>
          <a:xfrm>
            <a:off x="8350976" y="85319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9" name="yt_shape_13959"/>
          <p:cNvSpPr txBox="1"/>
          <p:nvPr/>
        </p:nvSpPr>
        <p:spPr>
          <a:xfrm>
            <a:off x="540000" y="900000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线段的和与差</a:t>
            </a:r>
          </a:p>
        </p:txBody>
      </p:sp>
      <p:sp>
        <p:nvSpPr>
          <p:cNvPr id="13960" name="yt_shape_13960"/>
          <p:cNvSpPr txBox="1"/>
          <p:nvPr/>
        </p:nvSpPr>
        <p:spPr>
          <a:xfrm>
            <a:off x="540000" y="1389434"/>
            <a:ext cx="22313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3961" name="yt_image_1396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2964" y="2021101"/>
            <a:ext cx="2846070" cy="284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63" name="yt_shape_13963"/>
          <p:cNvSpPr txBox="1"/>
          <p:nvPr/>
        </p:nvSpPr>
        <p:spPr>
          <a:xfrm>
            <a:off x="540000" y="2356433"/>
            <a:ext cx="61378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3964" name="yt_shape_13964"/>
          <p:cNvSpPr txBox="1"/>
          <p:nvPr/>
        </p:nvSpPr>
        <p:spPr>
          <a:xfrm>
            <a:off x="540000" y="2835736"/>
            <a:ext cx="608660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3965" name="yt_shape_13965"/>
          <p:cNvSpPr txBox="1"/>
          <p:nvPr/>
        </p:nvSpPr>
        <p:spPr>
          <a:xfrm>
            <a:off x="540000" y="3315039"/>
            <a:ext cx="46390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3966" name="yt_shape_13966"/>
          <p:cNvSpPr txBox="1"/>
          <p:nvPr/>
        </p:nvSpPr>
        <p:spPr>
          <a:xfrm>
            <a:off x="540000" y="3794342"/>
            <a:ext cx="452046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613754611">
            <a:extLst>
              <a:ext uri="{FF2B5EF4-FFF2-40B4-BE49-F238E27FC236}">
                <a16:creationId xmlns:a16="http://schemas.microsoft.com/office/drawing/2014/main" id="{0291689F-F68F-4994-6215-E1AAF303F5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FD79D30-4114-4CD8-B074-242CC9B1433B}"/>
              </a:ext>
            </a:extLst>
          </p:cNvPr>
          <p:cNvSpPr txBox="1"/>
          <p:nvPr/>
        </p:nvSpPr>
        <p:spPr>
          <a:xfrm>
            <a:off x="3193189" y="2309627"/>
            <a:ext cx="9897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1AE4F6B-F421-FF3D-5CC5-6A8BD92DBC85}"/>
              </a:ext>
            </a:extLst>
          </p:cNvPr>
          <p:cNvSpPr txBox="1"/>
          <p:nvPr/>
        </p:nvSpPr>
        <p:spPr>
          <a:xfrm>
            <a:off x="5499827" y="2309627"/>
            <a:ext cx="903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092ED91-D1CF-9C24-D0D0-BCD031FDC441}"/>
              </a:ext>
            </a:extLst>
          </p:cNvPr>
          <p:cNvSpPr txBox="1"/>
          <p:nvPr/>
        </p:nvSpPr>
        <p:spPr>
          <a:xfrm>
            <a:off x="3142389" y="2788930"/>
            <a:ext cx="903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87D047A-7E38-E996-BFDD-00049B3F3330}"/>
              </a:ext>
            </a:extLst>
          </p:cNvPr>
          <p:cNvSpPr txBox="1"/>
          <p:nvPr/>
        </p:nvSpPr>
        <p:spPr>
          <a:xfrm>
            <a:off x="5363302" y="2788930"/>
            <a:ext cx="9897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C5EF7E8-7276-AE6B-C1CE-9F11C352F3B1}"/>
              </a:ext>
            </a:extLst>
          </p:cNvPr>
          <p:cNvSpPr txBox="1"/>
          <p:nvPr/>
        </p:nvSpPr>
        <p:spPr>
          <a:xfrm>
            <a:off x="4015514" y="3268233"/>
            <a:ext cx="903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347E76D-6BEC-C525-80F8-6E32F87C93E8}"/>
              </a:ext>
            </a:extLst>
          </p:cNvPr>
          <p:cNvSpPr txBox="1"/>
          <p:nvPr/>
        </p:nvSpPr>
        <p:spPr>
          <a:xfrm>
            <a:off x="3964714" y="3747536"/>
            <a:ext cx="9897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67" name="yt_shape_13967"/>
          <p:cNvSpPr txBox="1"/>
          <p:nvPr/>
        </p:nvSpPr>
        <p:spPr>
          <a:xfrm>
            <a:off x="540000" y="90000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线段的尺规作图</a:t>
            </a:r>
          </a:p>
        </p:txBody>
      </p:sp>
      <p:sp>
        <p:nvSpPr>
          <p:cNvPr id="13968" name="yt_shape_13968"/>
          <p:cNvSpPr txBox="1"/>
          <p:nvPr/>
        </p:nvSpPr>
        <p:spPr>
          <a:xfrm>
            <a:off x="540000" y="1389434"/>
            <a:ext cx="92076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下列各选项中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只用没有刻度的直尺就能作出图形的是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69" name="yt_table_1396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8454472"/>
              </p:ext>
            </p:extLst>
          </p:nvPr>
        </p:nvGraphicFramePr>
        <p:xfrm>
          <a:off x="540056" y="1868737"/>
          <a:ext cx="5538788" cy="1901952"/>
        </p:xfrm>
        <a:graphic>
          <a:graphicData uri="http://schemas.openxmlformats.org/drawingml/2006/table">
            <a:tbl>
              <a:tblPr/>
              <a:tblGrid>
                <a:gridCol w="5538788">
                  <a:extLst>
                    <a:ext uri="{9D8B030D-6E8A-4147-A177-3AD203B41FA5}">
                      <a16:colId xmlns:a16="http://schemas.microsoft.com/office/drawing/2014/main" val="107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作线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段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过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P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两点作射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P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在直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上截取线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段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在射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上截取线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段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0"/>
                  </a:ext>
                </a:extLst>
              </a:tr>
            </a:tbl>
          </a:graphicData>
        </a:graphic>
      </p:graphicFrame>
      <p:pic>
        <p:nvPicPr>
          <p:cNvPr id="3" name="yt_shape_1723613754676">
            <a:extLst>
              <a:ext uri="{FF2B5EF4-FFF2-40B4-BE49-F238E27FC236}">
                <a16:creationId xmlns:a16="http://schemas.microsoft.com/office/drawing/2014/main" id="{2B78CC5E-64CC-A3B2-E9DD-7EA28F056B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C6C1B27-25EE-E9A3-6C37-9D5E9065C9C3}"/>
              </a:ext>
            </a:extLst>
          </p:cNvPr>
          <p:cNvSpPr txBox="1"/>
          <p:nvPr/>
        </p:nvSpPr>
        <p:spPr>
          <a:xfrm>
            <a:off x="87557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72" name="yt_shape_1397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971" name="yt_image_13971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74" name="yt_shape_13974"/>
          <p:cNvSpPr txBox="1"/>
          <p:nvPr/>
        </p:nvSpPr>
        <p:spPr>
          <a:xfrm>
            <a:off x="540120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f732d"/>
              </a:rPr>
              <a:t>的大小关系是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76" name="yt_table_1397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0036445"/>
              </p:ext>
            </p:extLst>
          </p:nvPr>
        </p:nvGraphicFramePr>
        <p:xfrm>
          <a:off x="540056" y="2441600"/>
          <a:ext cx="5505768" cy="950976"/>
        </p:xfrm>
        <a:graphic>
          <a:graphicData uri="http://schemas.openxmlformats.org/drawingml/2006/table">
            <a:tbl>
              <a:tblPr/>
              <a:tblGrid>
                <a:gridCol w="3227705">
                  <a:extLst>
                    <a:ext uri="{9D8B030D-6E8A-4147-A177-3AD203B41FA5}">
                      <a16:colId xmlns:a16="http://schemas.microsoft.com/office/drawing/2014/main" val="10762"/>
                    </a:ext>
                  </a:extLst>
                </a:gridCol>
                <a:gridCol w="2278063">
                  <a:extLst>
                    <a:ext uri="{9D8B030D-6E8A-4147-A177-3AD203B41FA5}">
                      <a16:colId xmlns:a16="http://schemas.microsoft.com/office/drawing/2014/main" val="107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2"/>
                  </a:ext>
                </a:extLst>
              </a:tr>
            </a:tbl>
          </a:graphicData>
        </a:graphic>
      </p:graphicFrame>
      <p:pic>
        <p:nvPicPr>
          <p:cNvPr id="13975" name="yt_image_13975_skip" title="H_21.9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68137" y="2441600"/>
            <a:ext cx="2982002" cy="27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0857328-E13F-3D79-03D3-33C00B855CD5}"/>
              </a:ext>
            </a:extLst>
          </p:cNvPr>
          <p:cNvSpPr txBox="1"/>
          <p:nvPr/>
        </p:nvSpPr>
        <p:spPr>
          <a:xfrm>
            <a:off x="1059709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78" name="yt_shape_1397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求作线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de75"/>
              </a:rPr>
              <a:t>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面利用尺规作图正确的是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979" name="yt_image_1397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2129" y="2011799"/>
            <a:ext cx="907741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81" name="yt_shape_13981"/>
          <p:cNvSpPr txBox="1"/>
          <p:nvPr/>
        </p:nvSpPr>
        <p:spPr>
          <a:xfrm>
            <a:off x="540000" y="3471595"/>
            <a:ext cx="4323299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000" b="0" i="0" u="none" dirty="0">
                <a:solidFill>
                  <a:srgbClr val="1EE3CF"/>
                </a:solidFill>
                <a:effectLst/>
                <a:latin typeface="Times New Roman" pitchFamily="20"/>
                <a:ea typeface="Times New Roman" pitchFamily="20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</a:t>
            </a:r>
            <a:r>
              <a:rPr lang="en-US" altLang="zh-CN" sz="300" b="0" i="0" u="none" dirty="0">
                <a:solidFill>
                  <a:srgbClr val="1EE3CF"/>
                </a:solidFill>
                <a:effectLst/>
                <a:latin typeface="Times New Roman" pitchFamily="3"/>
                <a:ea typeface="宋体" pitchFamily="3"/>
                <a:sym typeface="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	</a:t>
            </a:r>
            <a:r>
              <a:rPr lang="en-US" altLang="zh-CN" sz="1950" b="0" i="0" u="none" dirty="0">
                <a:solidFill>
                  <a:srgbClr val="1EE3CF"/>
                </a:solidFill>
                <a:effectLst/>
                <a:latin typeface="Times New Roman" pitchFamily="20"/>
                <a:ea typeface="Times New Roman" pitchFamily="20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</a:t>
            </a:r>
            <a:r>
              <a:rPr lang="en-US" altLang="zh-CN" sz="900" b="0" i="0" u="none" dirty="0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</a:p>
        </p:txBody>
      </p:sp>
      <p:sp>
        <p:nvSpPr>
          <p:cNvPr id="13982" name="yt_shape_13982"/>
          <p:cNvSpPr txBox="1"/>
          <p:nvPr/>
        </p:nvSpPr>
        <p:spPr>
          <a:xfrm>
            <a:off x="540000" y="3954617"/>
            <a:ext cx="3351402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	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</a:p>
        </p:txBody>
      </p:sp>
      <p:sp>
        <p:nvSpPr>
          <p:cNvPr id="13983" name="yt_shape_13983"/>
          <p:cNvSpPr txBox="1"/>
          <p:nvPr/>
        </p:nvSpPr>
        <p:spPr>
          <a:xfrm>
            <a:off x="540000" y="4437639"/>
            <a:ext cx="3383940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>
                <a:solidFill>
                  <a:srgbClr val="1EE3CF"/>
                </a:solidFill>
                <a:effectLst/>
                <a:latin typeface="Times New Roman" pitchFamily="20"/>
                <a:ea typeface="Times New Roman" pitchFamily="20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</a:t>
            </a:r>
            <a:r>
              <a:rPr lang="en-US" altLang="zh-CN" sz="2300" b="0" i="0" u="none">
                <a:solidFill>
                  <a:srgbClr val="1EE3CF"/>
                </a:solidFill>
                <a:effectLst/>
                <a:latin typeface="Times New Roman" pitchFamily="23"/>
                <a:ea typeface="宋体" pitchFamily="23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1950" b="0" i="0" u="none">
                <a:solidFill>
                  <a:srgbClr val="1EE3CF"/>
                </a:solidFill>
                <a:effectLst/>
                <a:latin typeface="Times New Roman" pitchFamily="20"/>
                <a:ea typeface="Times New Roman" pitchFamily="20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</a:t>
            </a:r>
            <a:r>
              <a:rPr lang="en-US" altLang="zh-CN" sz="400" b="0" i="0" u="none">
                <a:solidFill>
                  <a:srgbClr val="1EE3CF"/>
                </a:solidFill>
                <a:effectLst/>
                <a:latin typeface="Times New Roman" pitchFamily="4"/>
                <a:ea typeface="宋体" pitchFamily="4"/>
                <a:sym typeface=""/>
              </a:rPr>
              <a:t> </a:t>
            </a:r>
          </a:p>
        </p:txBody>
      </p:sp>
      <p:sp>
        <p:nvSpPr>
          <p:cNvPr id="13984" name="yt_shape_13984"/>
          <p:cNvSpPr txBox="1"/>
          <p:nvPr/>
        </p:nvSpPr>
        <p:spPr>
          <a:xfrm>
            <a:off x="540000" y="4920661"/>
            <a:ext cx="3352508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43254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	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sp>
        <p:nvSpPr>
          <p:cNvPr id="13985" name="yt_shape_13985"/>
          <p:cNvSpPr txBox="1"/>
          <p:nvPr/>
        </p:nvSpPr>
        <p:spPr>
          <a:xfrm>
            <a:off x="540119" y="540368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已知线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再延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5e19,isEnd"/>
              </a:rPr>
              <a:t>＝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则线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613754771">
            <a:extLst>
              <a:ext uri="{FF2B5EF4-FFF2-40B4-BE49-F238E27FC236}">
                <a16:creationId xmlns:a16="http://schemas.microsoft.com/office/drawing/2014/main" id="{3B855EE3-7557-B0E5-48B4-DC87CF00CC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559514"/>
            <a:ext cx="1521017" cy="252216"/>
          </a:xfrm>
          <a:prstGeom prst="rect">
            <a:avLst/>
          </a:prstGeom>
        </p:spPr>
      </p:pic>
      <p:pic>
        <p:nvPicPr>
          <p:cNvPr id="5" name="yt_shape_1723613754796">
            <a:extLst>
              <a:ext uri="{FF2B5EF4-FFF2-40B4-BE49-F238E27FC236}">
                <a16:creationId xmlns:a16="http://schemas.microsoft.com/office/drawing/2014/main" id="{94F1E17B-2D7B-BEA7-94D2-37A6B0FFB3E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911" y="3538585"/>
            <a:ext cx="1538477" cy="247393"/>
          </a:xfrm>
          <a:prstGeom prst="rect">
            <a:avLst/>
          </a:prstGeom>
        </p:spPr>
      </p:pic>
      <p:pic>
        <p:nvPicPr>
          <p:cNvPr id="7" name="yt_shape_1723613754870">
            <a:extLst>
              <a:ext uri="{FF2B5EF4-FFF2-40B4-BE49-F238E27FC236}">
                <a16:creationId xmlns:a16="http://schemas.microsoft.com/office/drawing/2014/main" id="{853E7676-578F-53BC-3A32-1AA809EA4B7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4528017"/>
            <a:ext cx="1506727" cy="247297"/>
          </a:xfrm>
          <a:prstGeom prst="rect">
            <a:avLst/>
          </a:prstGeom>
        </p:spPr>
      </p:pic>
      <p:pic>
        <p:nvPicPr>
          <p:cNvPr id="9" name="yt_shape_1723613754896">
            <a:extLst>
              <a:ext uri="{FF2B5EF4-FFF2-40B4-BE49-F238E27FC236}">
                <a16:creationId xmlns:a16="http://schemas.microsoft.com/office/drawing/2014/main" id="{E69FBFCA-2F9F-09C4-9C6C-B584B4981FB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786" y="4568207"/>
            <a:ext cx="1522602" cy="24732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1A9B368-FFDE-C4B3-A7CC-8B3E311A8B6C}"/>
              </a:ext>
            </a:extLst>
          </p:cNvPr>
          <p:cNvSpPr txBox="1"/>
          <p:nvPr/>
        </p:nvSpPr>
        <p:spPr>
          <a:xfrm>
            <a:off x="44125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C8DD444-861C-F576-3A59-A91F4B8C90B4}"/>
              </a:ext>
            </a:extLst>
          </p:cNvPr>
          <p:cNvSpPr txBox="1"/>
          <p:nvPr/>
        </p:nvSpPr>
        <p:spPr>
          <a:xfrm>
            <a:off x="4026746" y="5832365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6" name="yt_shape_13986"/>
          <p:cNvSpPr txBox="1"/>
          <p:nvPr/>
        </p:nvSpPr>
        <p:spPr>
          <a:xfrm>
            <a:off x="540000" y="900000"/>
            <a:ext cx="62901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987" name="yt_image_13987" title="H_15.4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3879" y="1379303"/>
            <a:ext cx="1064241" cy="196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89" name="yt_shape_13989"/>
          <p:cNvSpPr txBox="1"/>
          <p:nvPr/>
        </p:nvSpPr>
        <p:spPr>
          <a:xfrm>
            <a:off x="540000" y="1626643"/>
            <a:ext cx="8249053" cy="22266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作法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作射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为圆心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的长为半径画弧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交射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于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为圆心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的长为半径画弧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交射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于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则线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就是所求作的线段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700" b="0" i="0" u="none" spc="25844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</a:rPr>
              <a:t> </a:t>
            </a:r>
          </a:p>
        </p:txBody>
      </p:sp>
      <p:pic>
        <p:nvPicPr>
          <p:cNvPr id="13992" name="yt_image_13992" title="H_22.22393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8283" y="3799090"/>
            <a:ext cx="3335432" cy="282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5C6630A-0199-E307-6B5A-D1F2ABC4135A}"/>
              </a:ext>
            </a:extLst>
          </p:cNvPr>
          <p:cNvSpPr txBox="1"/>
          <p:nvPr/>
        </p:nvSpPr>
        <p:spPr>
          <a:xfrm>
            <a:off x="449989" y="1579837"/>
            <a:ext cx="4152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577BAC2-4F37-5210-D586-AE5615ADA758}"/>
              </a:ext>
            </a:extLst>
          </p:cNvPr>
          <p:cNvSpPr txBox="1"/>
          <p:nvPr/>
        </p:nvSpPr>
        <p:spPr>
          <a:xfrm>
            <a:off x="449989" y="2055325"/>
            <a:ext cx="8331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为圆心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的长为半径画弧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交射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0B3BCF5-7D52-A1B4-4B5E-F3208D5DF47F}"/>
              </a:ext>
            </a:extLst>
          </p:cNvPr>
          <p:cNvSpPr txBox="1"/>
          <p:nvPr/>
        </p:nvSpPr>
        <p:spPr>
          <a:xfrm>
            <a:off x="449989" y="2530813"/>
            <a:ext cx="8349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为圆心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的长为半径画弧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交射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09FC9A0-145A-4B11-00DB-E2A8583D1CBA}"/>
              </a:ext>
            </a:extLst>
          </p:cNvPr>
          <p:cNvSpPr txBox="1"/>
          <p:nvPr/>
        </p:nvSpPr>
        <p:spPr>
          <a:xfrm>
            <a:off x="449989" y="3006301"/>
            <a:ext cx="4152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则线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就是所求作的线段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5" name="yt_shape_13995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六安市汇文中学单元卷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4cm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5617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5cm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996" name="yt_image_13996" title="H_19.4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64645" y="2011799"/>
            <a:ext cx="2062708" cy="2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98" name="yt_shape_13998"/>
          <p:cNvSpPr txBox="1"/>
          <p:nvPr/>
        </p:nvSpPr>
        <p:spPr>
          <a:xfrm>
            <a:off x="540000" y="2309420"/>
            <a:ext cx="6828792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5cm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10cm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73E3787-47F2-C574-1695-D8A11E04DF8E}"/>
              </a:ext>
            </a:extLst>
          </p:cNvPr>
          <p:cNvSpPr txBox="1"/>
          <p:nvPr/>
        </p:nvSpPr>
        <p:spPr>
          <a:xfrm>
            <a:off x="449989" y="2262614"/>
            <a:ext cx="3016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84E3C62-7697-20A6-AD3F-918B4D17DEC2}"/>
              </a:ext>
            </a:extLst>
          </p:cNvPr>
          <p:cNvSpPr txBox="1"/>
          <p:nvPr/>
        </p:nvSpPr>
        <p:spPr>
          <a:xfrm>
            <a:off x="449989" y="2738102"/>
            <a:ext cx="3550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5cm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2CDED34-28A1-89E4-BB45-3C283DEE81DF}"/>
              </a:ext>
            </a:extLst>
          </p:cNvPr>
          <p:cNvSpPr txBox="1"/>
          <p:nvPr/>
        </p:nvSpPr>
        <p:spPr>
          <a:xfrm>
            <a:off x="449989" y="3213590"/>
            <a:ext cx="2442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167BBBC-E0FB-B1CB-05A9-709AF756DC6C}"/>
              </a:ext>
            </a:extLst>
          </p:cNvPr>
          <p:cNvSpPr txBox="1"/>
          <p:nvPr/>
        </p:nvSpPr>
        <p:spPr>
          <a:xfrm>
            <a:off x="449989" y="3689078"/>
            <a:ext cx="69428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835</Words>
  <Application>Microsoft Office PowerPoint</Application>
  <PresentationFormat>宽屏</PresentationFormat>
  <Paragraphs>78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等线</vt:lpstr>
      <vt:lpstr>等线 Light</vt:lpstr>
      <vt:lpstr>黑体</vt:lpstr>
      <vt:lpstr>宋体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10</cp:revision>
  <dcterms:created xsi:type="dcterms:W3CDTF">2024-08-14T05:26:56Z</dcterms:created>
  <dcterms:modified xsi:type="dcterms:W3CDTF">2024-08-15T06:54:42Z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