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9" r:id="rId5"/>
    <p:sldId id="307" r:id="rId6"/>
    <p:sldId id="311" r:id="rId7"/>
    <p:sldId id="313" r:id="rId8"/>
    <p:sldId id="315" r:id="rId9"/>
    <p:sldId id="317" r:id="rId10"/>
    <p:sldId id="320" r:id="rId11"/>
    <p:sldId id="330" r:id="rId12"/>
    <p:sldId id="324" r:id="rId13"/>
    <p:sldId id="326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5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50" y="23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7" Type="http://schemas.openxmlformats.org/officeDocument/2006/relationships/image" Target="../media/image16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4" name="yt_shape_109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43" name="yt_image_10943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6" name="yt_shape_10946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0947" name="yt_shape_10947"/>
          <p:cNvSpPr txBox="1"/>
          <p:nvPr/>
        </p:nvSpPr>
        <p:spPr>
          <a:xfrm>
            <a:off x="540000" y="197159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下列式子的结果中符号为正的是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8" name="yt_table_109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940359"/>
              </p:ext>
            </p:extLst>
          </p:nvPr>
        </p:nvGraphicFramePr>
        <p:xfrm>
          <a:off x="540056" y="2450902"/>
          <a:ext cx="73425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385286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p:sp>
        <p:nvSpPr>
          <p:cNvPr id="10950" name="yt_shape_10950"/>
          <p:cNvSpPr txBox="1"/>
          <p:nvPr/>
        </p:nvSpPr>
        <p:spPr>
          <a:xfrm>
            <a:off x="540000" y="345245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51" name="yt_shape_10951"/>
          <p:cNvSpPr txBox="1"/>
          <p:nvPr/>
        </p:nvSpPr>
        <p:spPr>
          <a:xfrm>
            <a:off x="540119" y="393175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435,isEnd"/>
              </a:rPr>
              <a:t>同号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并把它们的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52" name="yt_shape_10952"/>
              <p:cNvSpPr txBox="1"/>
              <p:nvPr/>
            </p:nvSpPr>
            <p:spPr>
              <a:xfrm>
                <a:off x="540119" y="4874714"/>
                <a:ext cx="11492915" cy="10910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216a,isEnd"/>
                  </a:rPr>
                  <a:t>异号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并把它们的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952" name="yt_shape_10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74714"/>
                <a:ext cx="11492915" cy="1091068"/>
              </a:xfrm>
              <a:prstGeom prst="rect">
                <a:avLst/>
              </a:prstGeom>
              <a:blipFill>
                <a:blip r:embed="rId3"/>
                <a:stretch>
                  <a:fillRect l="-1645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72111">
            <a:extLst>
              <a:ext uri="{FF2B5EF4-FFF2-40B4-BE49-F238E27FC236}">
                <a16:creationId xmlns:a16="http://schemas.microsoft.com/office/drawing/2014/main" id="{19D73C91-71D0-D484-766C-D88456186E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F40287-50D8-C01F-A1CD-83A206DF7BC4}"/>
              </a:ext>
            </a:extLst>
          </p:cNvPr>
          <p:cNvSpPr txBox="1"/>
          <p:nvPr/>
        </p:nvSpPr>
        <p:spPr>
          <a:xfrm>
            <a:off x="570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BCD14F-DED8-D302-962F-348401C0D119}"/>
              </a:ext>
            </a:extLst>
          </p:cNvPr>
          <p:cNvSpPr txBox="1"/>
          <p:nvPr/>
        </p:nvSpPr>
        <p:spPr>
          <a:xfrm>
            <a:off x="4260108" y="38849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0062EB-7FDF-593F-EBE4-EC8411D5FE67}"/>
              </a:ext>
            </a:extLst>
          </p:cNvPr>
          <p:cNvSpPr txBox="1"/>
          <p:nvPr/>
        </p:nvSpPr>
        <p:spPr>
          <a:xfrm>
            <a:off x="5479308" y="38849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802C13-620C-0965-E0D2-F131F68CC1B7}"/>
              </a:ext>
            </a:extLst>
          </p:cNvPr>
          <p:cNvSpPr txBox="1"/>
          <p:nvPr/>
        </p:nvSpPr>
        <p:spPr>
          <a:xfrm>
            <a:off x="6546107" y="38849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7FDBA7-3B2B-ABCE-C022-CE3560668E45}"/>
              </a:ext>
            </a:extLst>
          </p:cNvPr>
          <p:cNvSpPr txBox="1"/>
          <p:nvPr/>
        </p:nvSpPr>
        <p:spPr>
          <a:xfrm>
            <a:off x="7917707" y="38849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58756F-E9FE-9C33-A32C-1E9C283D5CB8}"/>
              </a:ext>
            </a:extLst>
          </p:cNvPr>
          <p:cNvSpPr txBox="1"/>
          <p:nvPr/>
        </p:nvSpPr>
        <p:spPr>
          <a:xfrm>
            <a:off x="1059708" y="436044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AA888B-ADA0-E6E3-1550-69A39978F09B}"/>
              </a:ext>
            </a:extLst>
          </p:cNvPr>
          <p:cNvSpPr txBox="1"/>
          <p:nvPr/>
        </p:nvSpPr>
        <p:spPr>
          <a:xfrm>
            <a:off x="3802908" y="4360441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78F83E-1BAC-6BFC-DCB4-CD46983E5B45}"/>
              </a:ext>
            </a:extLst>
          </p:cNvPr>
          <p:cNvSpPr txBox="1"/>
          <p:nvPr/>
        </p:nvSpPr>
        <p:spPr>
          <a:xfrm>
            <a:off x="3417146" y="4827908"/>
            <a:ext cx="789685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DE0C96-A8C6-FB7E-FF88-D642AD9D87E2}"/>
              </a:ext>
            </a:extLst>
          </p:cNvPr>
          <p:cNvSpPr txBox="1"/>
          <p:nvPr/>
        </p:nvSpPr>
        <p:spPr>
          <a:xfrm>
            <a:off x="4636346" y="4827908"/>
            <a:ext cx="637285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65B166B-15EE-FED8-5C43-C6130ED63C95}"/>
                  </a:ext>
                </a:extLst>
              </p:cNvPr>
              <p:cNvSpPr txBox="1"/>
              <p:nvPr/>
            </p:nvSpPr>
            <p:spPr>
              <a:xfrm>
                <a:off x="5750771" y="4827908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2" name="文本框 11" descr="{'rangeId': 3, 'mathAnswerShape': 1}">
                <a:extLst>
                  <a:ext uri="{FF2B5EF4-FFF2-40B4-BE49-F238E27FC236}">
                    <a16:creationId xmlns:a16="http://schemas.microsoft.com/office/drawing/2014/main" id="{865B166B-15EE-FED8-5C43-C6130ED63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771" y="4827908"/>
                <a:ext cx="661099" cy="7660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F4B2932-8217-6135-DDE0-545FC14E2853}"/>
              </a:ext>
            </a:extLst>
          </p:cNvPr>
          <p:cNvCxnSpPr/>
          <p:nvPr/>
        </p:nvCxnSpPr>
        <p:spPr>
          <a:xfrm>
            <a:off x="5488357" y="556622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B99537AA-F8E5-0F71-3BB0-386BD95DBF96}"/>
              </a:ext>
            </a:extLst>
          </p:cNvPr>
          <p:cNvSpPr txBox="1"/>
          <p:nvPr/>
        </p:nvSpPr>
        <p:spPr>
          <a:xfrm>
            <a:off x="7146182" y="4827908"/>
            <a:ext cx="9420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5CC1EC-8306-1F1A-EE73-A137AC7E1265}"/>
              </a:ext>
            </a:extLst>
          </p:cNvPr>
          <p:cNvSpPr txBox="1"/>
          <p:nvPr/>
        </p:nvSpPr>
        <p:spPr>
          <a:xfrm>
            <a:off x="1059708" y="550037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103DBE-BDBC-B52B-78B7-9892CB95F37C}"/>
              </a:ext>
            </a:extLst>
          </p:cNvPr>
          <p:cNvSpPr txBox="1"/>
          <p:nvPr/>
        </p:nvSpPr>
        <p:spPr>
          <a:xfrm>
            <a:off x="3802908" y="5500373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绝对值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  <p:bldP spid="15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9" name="yt_shape_11009"/>
              <p:cNvSpPr txBox="1"/>
              <p:nvPr/>
            </p:nvSpPr>
            <p:spPr>
              <a:xfrm>
                <a:off x="540000" y="900000"/>
                <a:ext cx="5327099" cy="18293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009" name="yt_shape_11009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27099" cy="1829347"/>
              </a:xfrm>
              <a:prstGeom prst="rect">
                <a:avLst/>
              </a:prstGeom>
              <a:blipFill>
                <a:blip r:embed="rId2"/>
                <a:stretch>
                  <a:fillRect l="-3551" r="-2520" b="-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7802DC-1964-C973-3B46-E7AA8EE847CB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35947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30}">
                <a:extLst>
                  <a:ext uri="{FF2B5EF4-FFF2-40B4-BE49-F238E27FC236}">
                    <a16:creationId xmlns:a16="http://schemas.microsoft.com/office/drawing/2014/main" id="{227802DC-1964-C973-3B46-E7AA8EE84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3594798" cy="772808"/>
              </a:xfrm>
              <a:prstGeom prst="rect">
                <a:avLst/>
              </a:prstGeom>
              <a:blipFill>
                <a:blip r:embed="rId3"/>
                <a:stretch>
                  <a:fillRect l="-2712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4B93E93-487C-43EA-5487-AF350B9CC14A}"/>
              </a:ext>
            </a:extLst>
          </p:cNvPr>
          <p:cNvSpPr txBox="1"/>
          <p:nvPr/>
        </p:nvSpPr>
        <p:spPr>
          <a:xfrm>
            <a:off x="449989" y="224047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3" name="yt_shape_11013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若定义一种新的运算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规定有理数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126c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一辆汽车沿一条东西走向的公路行驶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地沿这条公路向东以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e673"/>
              </a:rPr>
              <a:t>的速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度行驶了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又反向以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的速度行驶了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eb21"/>
              </a:rPr>
              <a:t>地的东边还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是西边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它们之间的距离是多少千米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规定向东为正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向西为负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地的东边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D96663-53E3-AD6A-7FF9-0799113948FE}"/>
              </a:ext>
            </a:extLst>
          </p:cNvPr>
          <p:cNvSpPr txBox="1"/>
          <p:nvPr/>
        </p:nvSpPr>
        <p:spPr>
          <a:xfrm>
            <a:off x="450108" y="1804170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4BD946-AA0D-1492-8B11-4ED69C9633CC}"/>
              </a:ext>
            </a:extLst>
          </p:cNvPr>
          <p:cNvSpPr txBox="1"/>
          <p:nvPr/>
        </p:nvSpPr>
        <p:spPr>
          <a:xfrm>
            <a:off x="450108" y="2755146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126c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EA2574-C1ED-6687-BF0D-04A19B400065}"/>
              </a:ext>
            </a:extLst>
          </p:cNvPr>
          <p:cNvSpPr txBox="1"/>
          <p:nvPr/>
        </p:nvSpPr>
        <p:spPr>
          <a:xfrm>
            <a:off x="450108" y="32306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D9D25D-3043-A82D-9EDD-D44434052FAA}"/>
              </a:ext>
            </a:extLst>
          </p:cNvPr>
          <p:cNvSpPr txBox="1"/>
          <p:nvPr/>
        </p:nvSpPr>
        <p:spPr>
          <a:xfrm>
            <a:off x="450108" y="5608074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23BB99-4B1E-B809-678A-7CF8F7B6D1B8}"/>
              </a:ext>
            </a:extLst>
          </p:cNvPr>
          <p:cNvSpPr txBox="1"/>
          <p:nvPr/>
        </p:nvSpPr>
        <p:spPr>
          <a:xfrm>
            <a:off x="450108" y="6083562"/>
            <a:ext cx="4940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地的东边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2" name="yt_image_11022" title="H_41.85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25" name="yt_shape_11025"/>
              <p:cNvSpPr txBox="1"/>
              <p:nvPr/>
            </p:nvSpPr>
            <p:spPr>
              <a:xfrm>
                <a:off x="540000" y="1482165"/>
                <a:ext cx="5873403" cy="36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1025" name="yt_shape_11025" descr="{&quot;rangeId&quot;:3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5873403" cy="3647409"/>
              </a:xfrm>
              <a:prstGeom prst="rect">
                <a:avLst/>
              </a:prstGeom>
              <a:blipFill>
                <a:blip r:embed="rId3"/>
                <a:stretch>
                  <a:fillRect l="-3219" t="-1338" r="-2181" b="-2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6A961E-9902-1B85-B9B4-22DED07213E0}"/>
                  </a:ext>
                </a:extLst>
              </p:cNvPr>
              <p:cNvSpPr txBox="1"/>
              <p:nvPr/>
            </p:nvSpPr>
            <p:spPr>
              <a:xfrm>
                <a:off x="5026752" y="4410970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31, 'hasSerialNum': 1}">
                <a:extLst>
                  <a:ext uri="{FF2B5EF4-FFF2-40B4-BE49-F238E27FC236}">
                    <a16:creationId xmlns:a16="http://schemas.microsoft.com/office/drawing/2014/main" id="{8D6A961E-9902-1B85-B9B4-22DED07213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6752" y="4410970"/>
                <a:ext cx="789685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A5453A5-C66C-15D0-4FE8-F0290B0D1F03}"/>
              </a:ext>
            </a:extLst>
          </p:cNvPr>
          <p:cNvCxnSpPr/>
          <p:nvPr/>
        </p:nvCxnSpPr>
        <p:spPr>
          <a:xfrm>
            <a:off x="4764338" y="5113349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5" name="yt_shape_11035"/>
              <p:cNvSpPr txBox="1"/>
              <p:nvPr/>
            </p:nvSpPr>
            <p:spPr>
              <a:xfrm>
                <a:off x="540119" y="900001"/>
                <a:ext cx="11492915" cy="769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根据以上规律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7133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035" name="yt_shape_110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769316"/>
              </a:xfrm>
              <a:prstGeom prst="rect">
                <a:avLst/>
              </a:prstGeom>
              <a:blipFill>
                <a:blip r:embed="rId2"/>
                <a:stretch>
                  <a:fillRect l="-1645" b="-168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A89A37-E987-C62E-929A-232DFEDB9164}"/>
                  </a:ext>
                </a:extLst>
              </p:cNvPr>
              <p:cNvSpPr txBox="1"/>
              <p:nvPr/>
            </p:nvSpPr>
            <p:spPr>
              <a:xfrm>
                <a:off x="450108" y="1628800"/>
                <a:ext cx="8435087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A89A37-E987-C62E-929A-232DFEDB91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28800"/>
                <a:ext cx="8435087" cy="769315"/>
              </a:xfrm>
              <a:prstGeom prst="rect">
                <a:avLst/>
              </a:prstGeom>
              <a:blipFill>
                <a:blip r:embed="rId3"/>
                <a:stretch>
                  <a:fillRect l="-1156" r="-108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F3669A-CD6F-A135-A5EA-BABCD7AFB633}"/>
                  </a:ext>
                </a:extLst>
              </p:cNvPr>
              <p:cNvSpPr txBox="1"/>
              <p:nvPr/>
            </p:nvSpPr>
            <p:spPr>
              <a:xfrm>
                <a:off x="450108" y="2304503"/>
                <a:ext cx="1423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F3669A-CD6F-A135-A5EA-BABCD7AFB6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04503"/>
                <a:ext cx="1423099" cy="729184"/>
              </a:xfrm>
              <a:prstGeom prst="rect">
                <a:avLst/>
              </a:prstGeom>
              <a:blipFill>
                <a:blip r:embed="rId4"/>
                <a:stretch>
                  <a:fillRect l="-6867" r="-686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39" name="yt_shape_11039"/>
          <p:cNvSpPr txBox="1"/>
          <p:nvPr/>
        </p:nvSpPr>
        <p:spPr>
          <a:xfrm>
            <a:off x="540000" y="3112897"/>
            <a:ext cx="10618291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先确定积的符号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绝对值相乘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确定积的绝对值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4" name="yt_shape_10954"/>
              <p:cNvSpPr txBox="1"/>
              <p:nvPr/>
            </p:nvSpPr>
            <p:spPr>
              <a:xfrm>
                <a:off x="540000" y="900000"/>
                <a:ext cx="4539704" cy="36439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54" name="yt_shape_10954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39704" cy="3643946"/>
              </a:xfrm>
              <a:prstGeom prst="rect">
                <a:avLst/>
              </a:prstGeom>
              <a:blipFill>
                <a:blip r:embed="rId2"/>
                <a:stretch>
                  <a:fillRect l="-4167" t="-1508" r="-3091" b="-1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07BB46-35A0-9802-B5A6-60B3F4892F12}"/>
              </a:ext>
            </a:extLst>
          </p:cNvPr>
          <p:cNvSpPr txBox="1"/>
          <p:nvPr/>
        </p:nvSpPr>
        <p:spPr>
          <a:xfrm>
            <a:off x="449989" y="200311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E12200-5A98-6C5A-C6CC-960EC29F8FED}"/>
                  </a:ext>
                </a:extLst>
              </p:cNvPr>
              <p:cNvSpPr txBox="1"/>
              <p:nvPr/>
            </p:nvSpPr>
            <p:spPr>
              <a:xfrm>
                <a:off x="449989" y="3152466"/>
                <a:ext cx="24565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4, 'hasSerialNum': 1}">
                <a:extLst>
                  <a:ext uri="{FF2B5EF4-FFF2-40B4-BE49-F238E27FC236}">
                    <a16:creationId xmlns:a16="http://schemas.microsoft.com/office/drawing/2014/main" id="{4FE12200-5A98-6C5A-C6CC-960EC29F8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2466"/>
                <a:ext cx="2456561" cy="767474"/>
              </a:xfrm>
              <a:prstGeom prst="rect">
                <a:avLst/>
              </a:prstGeom>
              <a:blipFill>
                <a:blip r:embed="rId3"/>
                <a:stretch>
                  <a:fillRect l="-39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3E413B-29CE-5AB2-7C62-A0E78B7CD70F}"/>
                  </a:ext>
                </a:extLst>
              </p:cNvPr>
              <p:cNvSpPr txBox="1"/>
              <p:nvPr/>
            </p:nvSpPr>
            <p:spPr>
              <a:xfrm>
                <a:off x="449989" y="3826328"/>
                <a:ext cx="8611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4, 'hasSerialNum': 1}">
                <a:extLst>
                  <a:ext uri="{FF2B5EF4-FFF2-40B4-BE49-F238E27FC236}">
                    <a16:creationId xmlns:a16="http://schemas.microsoft.com/office/drawing/2014/main" id="{723E413B-29CE-5AB2-7C62-A0E78B7CD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6328"/>
                <a:ext cx="861124" cy="729183"/>
              </a:xfrm>
              <a:prstGeom prst="rect">
                <a:avLst/>
              </a:prstGeom>
              <a:blipFill>
                <a:blip r:embed="rId4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62" name="yt_shape_10962"/>
              <p:cNvSpPr txBox="1"/>
              <p:nvPr/>
            </p:nvSpPr>
            <p:spPr>
              <a:xfrm>
                <a:off x="540000" y="900000"/>
                <a:ext cx="3813544" cy="38477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62" name="yt_shape_10962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13544" cy="3847720"/>
              </a:xfrm>
              <a:prstGeom prst="rect">
                <a:avLst/>
              </a:prstGeom>
              <a:blipFill>
                <a:blip r:embed="rId2"/>
                <a:stretch>
                  <a:fillRect l="-4960" r="-3840" b="-3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F395D1-03A7-07DA-E97F-890A57A0587D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33709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EFF395D1-03A7-07DA-E97F-890A57A05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370961" cy="772808"/>
              </a:xfrm>
              <a:prstGeom prst="rect">
                <a:avLst/>
              </a:prstGeom>
              <a:blipFill>
                <a:blip r:embed="rId3"/>
                <a:stretch>
                  <a:fillRect l="-2893" r="-271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08E81B-DD03-8B70-18E2-1788BFC519ED}"/>
                  </a:ext>
                </a:extLst>
              </p:cNvPr>
              <p:cNvSpPr txBox="1"/>
              <p:nvPr/>
            </p:nvSpPr>
            <p:spPr>
              <a:xfrm>
                <a:off x="449989" y="2206252"/>
                <a:ext cx="12945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E708E81B-DD03-8B70-18E2-1788BFC51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6252"/>
                <a:ext cx="1294512" cy="775793"/>
              </a:xfrm>
              <a:prstGeom prst="rect">
                <a:avLst/>
              </a:prstGeom>
              <a:blipFill>
                <a:blip r:embed="rId4"/>
                <a:stretch>
                  <a:fillRect l="-7547" r="-754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63F872-316D-944D-DEE5-F4611D79DF91}"/>
                  </a:ext>
                </a:extLst>
              </p:cNvPr>
              <p:cNvSpPr txBox="1"/>
              <p:nvPr/>
            </p:nvSpPr>
            <p:spPr>
              <a:xfrm>
                <a:off x="449989" y="3563882"/>
                <a:ext cx="36281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B163F872-316D-944D-DEE5-F4611D79D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3882"/>
                <a:ext cx="3628136" cy="769062"/>
              </a:xfrm>
              <a:prstGeom prst="rect">
                <a:avLst/>
              </a:prstGeom>
              <a:blipFill>
                <a:blip r:embed="rId5"/>
                <a:stretch>
                  <a:fillRect l="-2689" r="-252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D07181C-EAD4-777E-8495-44E0EA59DE72}"/>
              </a:ext>
            </a:extLst>
          </p:cNvPr>
          <p:cNvSpPr txBox="1"/>
          <p:nvPr/>
        </p:nvSpPr>
        <p:spPr>
          <a:xfrm>
            <a:off x="449989" y="4239332"/>
            <a:ext cx="1704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0" name="yt_shape_10970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p:sp>
        <p:nvSpPr>
          <p:cNvPr id="10971" name="yt_shape_10971"/>
          <p:cNvSpPr txBox="1"/>
          <p:nvPr/>
        </p:nvSpPr>
        <p:spPr>
          <a:xfrm>
            <a:off x="540000" y="1389434"/>
            <a:ext cx="39930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2" name="yt_table_10972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3434196"/>
                  </p:ext>
                </p:extLst>
              </p:nvPr>
            </p:nvGraphicFramePr>
            <p:xfrm>
              <a:off x="540056" y="1868737"/>
              <a:ext cx="4958080" cy="1059943"/>
            </p:xfrm>
            <a:graphic>
              <a:graphicData uri="http://schemas.openxmlformats.org/drawingml/2006/table">
                <a:tbl>
                  <a:tblPr/>
                  <a:tblGrid>
                    <a:gridCol w="3027680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1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72" name="yt_table_10972" descr="{&quot;rangeId&quot;:6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3434196"/>
                  </p:ext>
                </p:extLst>
              </p:nvPr>
            </p:nvGraphicFramePr>
            <p:xfrm>
              <a:off x="540056" y="1868737"/>
              <a:ext cx="4958080" cy="1059943"/>
            </p:xfrm>
            <a:graphic>
              <a:graphicData uri="http://schemas.openxmlformats.org/drawingml/2006/table">
                <a:tbl>
                  <a:tblPr/>
                  <a:tblGrid>
                    <a:gridCol w="3027680">
                      <a:extLst>
                        <a:ext uri="{9D8B030D-6E8A-4147-A177-3AD203B41FA5}">
                          <a16:colId xmlns:a16="http://schemas.microsoft.com/office/drawing/2014/main" val="10195"/>
                        </a:ext>
                      </a:extLst>
                    </a:gridCol>
                    <a:gridCol w="1930400">
                      <a:extLst>
                        <a:ext uri="{9D8B030D-6E8A-4147-A177-3AD203B41FA5}">
                          <a16:colId xmlns:a16="http://schemas.microsoft.com/office/drawing/2014/main" val="1019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6378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782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73" name="yt_shape_10973"/>
          <p:cNvSpPr txBox="1"/>
          <p:nvPr/>
        </p:nvSpPr>
        <p:spPr>
          <a:xfrm>
            <a:off x="540000" y="2979234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下列各组数是互为倒数的是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4" name="yt_table_10974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7678757"/>
                  </p:ext>
                </p:extLst>
              </p:nvPr>
            </p:nvGraphicFramePr>
            <p:xfrm>
              <a:off x="540056" y="3458537"/>
              <a:ext cx="5661343" cy="1057085"/>
            </p:xfrm>
            <a:graphic>
              <a:graphicData uri="http://schemas.openxmlformats.org/drawingml/2006/table">
                <a:tbl>
                  <a:tblPr/>
                  <a:tblGrid>
                    <a:gridCol w="302768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63366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974" name="yt_table_10974" descr="{&quot;rangeId&quot;:7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7678757"/>
                  </p:ext>
                </p:extLst>
              </p:nvPr>
            </p:nvGraphicFramePr>
            <p:xfrm>
              <a:off x="540056" y="3458537"/>
              <a:ext cx="5661343" cy="1057085"/>
            </p:xfrm>
            <a:graphic>
              <a:graphicData uri="http://schemas.openxmlformats.org/drawingml/2006/table">
                <a:tbl>
                  <a:tblPr/>
                  <a:tblGrid>
                    <a:gridCol w="3027680">
                      <a:extLst>
                        <a:ext uri="{9D8B030D-6E8A-4147-A177-3AD203B41FA5}">
                          <a16:colId xmlns:a16="http://schemas.microsoft.com/office/drawing/2014/main" val="10197"/>
                        </a:ext>
                      </a:extLst>
                    </a:gridCol>
                    <a:gridCol w="2633663">
                      <a:extLst>
                        <a:ext uri="{9D8B030D-6E8A-4147-A177-3AD203B41FA5}">
                          <a16:colId xmlns:a16="http://schemas.microsoft.com/office/drawing/2014/main" val="1019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7123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4781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5" name="yt_shape_10975"/>
              <p:cNvSpPr txBox="1"/>
              <p:nvPr/>
            </p:nvSpPr>
            <p:spPr>
              <a:xfrm>
                <a:off x="540119" y="4566177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9fbf"/>
                  </a:rPr>
                  <a:t>－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975" name="yt_shape_10975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66177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77" name="yt_shape_10977"/>
              <p:cNvSpPr txBox="1"/>
              <p:nvPr/>
            </p:nvSpPr>
            <p:spPr>
              <a:xfrm>
                <a:off x="540000" y="5735989"/>
                <a:ext cx="778097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它们的倒数分别为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977" name="yt_shape_1097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35989"/>
                <a:ext cx="7780976" cy="642163"/>
              </a:xfrm>
              <a:prstGeom prst="rect">
                <a:avLst/>
              </a:prstGeom>
              <a:blipFill>
                <a:blip r:embed="rId5"/>
                <a:stretch>
                  <a:fillRect l="-2429" r="-14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72190">
            <a:extLst>
              <a:ext uri="{FF2B5EF4-FFF2-40B4-BE49-F238E27FC236}">
                <a16:creationId xmlns:a16="http://schemas.microsoft.com/office/drawing/2014/main" id="{B1F0588A-908A-7703-C0F6-910F21F716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C69E60-6A6F-4254-EE0B-4A5637195727}"/>
              </a:ext>
            </a:extLst>
          </p:cNvPr>
          <p:cNvSpPr txBox="1"/>
          <p:nvPr/>
        </p:nvSpPr>
        <p:spPr>
          <a:xfrm>
            <a:off x="3574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E6066F-ADC0-02FA-6D00-A2EE24B63D57}"/>
              </a:ext>
            </a:extLst>
          </p:cNvPr>
          <p:cNvSpPr txBox="1"/>
          <p:nvPr/>
        </p:nvSpPr>
        <p:spPr>
          <a:xfrm>
            <a:off x="5098189" y="29324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551B53-9740-E6B7-9890-75BB76D5672B}"/>
                  </a:ext>
                </a:extLst>
              </p:cNvPr>
              <p:cNvSpPr txBox="1"/>
              <p:nvPr/>
            </p:nvSpPr>
            <p:spPr>
              <a:xfrm>
                <a:off x="449989" y="5689183"/>
                <a:ext cx="78858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它们的倒数分别为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A5551B53-9740-E6B7-9890-75BB76D56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89183"/>
                <a:ext cx="7885812" cy="729565"/>
              </a:xfrm>
              <a:prstGeom prst="rect">
                <a:avLst/>
              </a:prstGeom>
              <a:blipFill>
                <a:blip r:embed="rId7"/>
                <a:stretch>
                  <a:fillRect l="-1237" r="-123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9" name="yt_shape_1097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用计算器进行计算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0" name="yt_shape_10980"/>
              <p:cNvSpPr txBox="1"/>
              <p:nvPr/>
            </p:nvSpPr>
            <p:spPr>
              <a:xfrm>
                <a:off x="540119" y="1389434"/>
                <a:ext cx="11492915" cy="1108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用计算器计算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正确的按键顺序是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53.01"/>
                  </a:rPr>
                </a:b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0" name="yt_shape_109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08317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72257">
            <a:extLst>
              <a:ext uri="{FF2B5EF4-FFF2-40B4-BE49-F238E27FC236}">
                <a16:creationId xmlns:a16="http://schemas.microsoft.com/office/drawing/2014/main" id="{E3605422-228B-AEA4-E859-BAB8CBF8E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D4FFBC-E6EC-DB9F-874E-550433DA8E0D}"/>
              </a:ext>
            </a:extLst>
          </p:cNvPr>
          <p:cNvSpPr txBox="1"/>
          <p:nvPr/>
        </p:nvSpPr>
        <p:spPr>
          <a:xfrm>
            <a:off x="8593982" y="1250846"/>
            <a:ext cx="2443861" cy="7668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en-US" altLang="zh-CN" sz="2400" b="0" i="1" strike="noStrike" kern="1200" cap="none" spc="375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467b"/>
              </a:rPr>
              <a:t>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5D9EA0-46E4-CF78-AD36-E6605928582E}"/>
              </a:ext>
            </a:extLst>
          </p:cNvPr>
          <p:cNvSpPr txBox="1"/>
          <p:nvPr/>
        </p:nvSpPr>
        <p:spPr>
          <a:xfrm>
            <a:off x="450108" y="1924073"/>
            <a:ext cx="259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en-US" altLang="zh-CN" sz="2400" b="0" i="1" strike="noStrike" kern="1200" cap="none" spc="375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649AC0C-A9C5-C18D-2F58-C06ADCFB6B63}"/>
              </a:ext>
            </a:extLst>
          </p:cNvPr>
          <p:cNvSpPr/>
          <p:nvPr/>
        </p:nvSpPr>
        <p:spPr>
          <a:xfrm>
            <a:off x="8708846" y="1504696"/>
            <a:ext cx="792088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A93C2CE-B4B8-EE2D-4E9C-AFB0B0C611E3}"/>
              </a:ext>
            </a:extLst>
          </p:cNvPr>
          <p:cNvSpPr/>
          <p:nvPr/>
        </p:nvSpPr>
        <p:spPr>
          <a:xfrm>
            <a:off x="9599930" y="1504696"/>
            <a:ext cx="144016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C085D71-16F3-EB86-83BA-B6942C6520F1}"/>
              </a:ext>
            </a:extLst>
          </p:cNvPr>
          <p:cNvSpPr/>
          <p:nvPr/>
        </p:nvSpPr>
        <p:spPr>
          <a:xfrm>
            <a:off x="9781536" y="1504696"/>
            <a:ext cx="543884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3CACDD5-5876-5497-0B55-6977595D4AD4}"/>
              </a:ext>
            </a:extLst>
          </p:cNvPr>
          <p:cNvSpPr/>
          <p:nvPr/>
        </p:nvSpPr>
        <p:spPr>
          <a:xfrm>
            <a:off x="10343423" y="1504696"/>
            <a:ext cx="144016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56EFEC2-B128-CD58-A9C0-643A6B6CB0FA}"/>
              </a:ext>
            </a:extLst>
          </p:cNvPr>
          <p:cNvSpPr/>
          <p:nvPr/>
        </p:nvSpPr>
        <p:spPr>
          <a:xfrm>
            <a:off x="10525408" y="1504696"/>
            <a:ext cx="251112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BEF235B-BE87-E1FF-C3D4-F353BE39287B}"/>
              </a:ext>
            </a:extLst>
          </p:cNvPr>
          <p:cNvSpPr/>
          <p:nvPr/>
        </p:nvSpPr>
        <p:spPr>
          <a:xfrm>
            <a:off x="695400" y="2031032"/>
            <a:ext cx="648072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0380B28-1D22-E091-8183-4B5EDF9B5150}"/>
              </a:ext>
            </a:extLst>
          </p:cNvPr>
          <p:cNvSpPr/>
          <p:nvPr/>
        </p:nvSpPr>
        <p:spPr>
          <a:xfrm>
            <a:off x="1452410" y="2031032"/>
            <a:ext cx="144016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12642DE-F35F-0B72-FFD7-39218343AE57}"/>
              </a:ext>
            </a:extLst>
          </p:cNvPr>
          <p:cNvSpPr/>
          <p:nvPr/>
        </p:nvSpPr>
        <p:spPr>
          <a:xfrm>
            <a:off x="1614304" y="2036297"/>
            <a:ext cx="574212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2CBA094-82F3-75A9-7FD2-D3F613633B9B}"/>
              </a:ext>
            </a:extLst>
          </p:cNvPr>
          <p:cNvSpPr/>
          <p:nvPr/>
        </p:nvSpPr>
        <p:spPr>
          <a:xfrm>
            <a:off x="2211282" y="2038274"/>
            <a:ext cx="144016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0289DD6-AD06-E18E-C3A6-7E6A3ACA411B}"/>
              </a:ext>
            </a:extLst>
          </p:cNvPr>
          <p:cNvSpPr/>
          <p:nvPr/>
        </p:nvSpPr>
        <p:spPr>
          <a:xfrm>
            <a:off x="2375928" y="2038274"/>
            <a:ext cx="258925" cy="36004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9" grpId="0" animBg="1"/>
      <p:bldP spid="10" grpId="0" animBg="1"/>
      <p:bldP spid="11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2" name="yt_shape_10982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0983" name="yt_shape_10983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甲水库的水位每天升高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乙水库的水位每天下降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873e"/>
              </a:rPr>
              <a:t>乙水库水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位总的变化量各是多少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984" name="yt_shape_10984"/>
          <p:cNvSpPr txBox="1"/>
          <p:nvPr/>
        </p:nvSpPr>
        <p:spPr>
          <a:xfrm>
            <a:off x="540000" y="2332389"/>
            <a:ext cx="552074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记水位升高为正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水位下降为负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540000" y="3291824"/>
            <a:ext cx="84446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甲水库水位上升了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乙水库水位下降了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372322">
            <a:extLst>
              <a:ext uri="{FF2B5EF4-FFF2-40B4-BE49-F238E27FC236}">
                <a16:creationId xmlns:a16="http://schemas.microsoft.com/office/drawing/2014/main" id="{4F397592-0036-833F-082D-5F84C2CB1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B451AE-3DFD-0BAF-C212-F68031E994A2}"/>
              </a:ext>
            </a:extLst>
          </p:cNvPr>
          <p:cNvSpPr txBox="1"/>
          <p:nvPr/>
        </p:nvSpPr>
        <p:spPr>
          <a:xfrm>
            <a:off x="449989" y="2285583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记水位升高为正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水位下降为负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FC0267-67DA-CD77-E7FF-05600216BF6E}"/>
              </a:ext>
            </a:extLst>
          </p:cNvPr>
          <p:cNvSpPr txBox="1"/>
          <p:nvPr/>
        </p:nvSpPr>
        <p:spPr>
          <a:xfrm>
            <a:off x="449989" y="2761071"/>
            <a:ext cx="564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3CDDFA-8407-3421-79B0-64632F49BF6F}"/>
              </a:ext>
            </a:extLst>
          </p:cNvPr>
          <p:cNvSpPr txBox="1"/>
          <p:nvPr/>
        </p:nvSpPr>
        <p:spPr>
          <a:xfrm>
            <a:off x="449989" y="3245018"/>
            <a:ext cx="8543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甲水库水位上升了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乙水库水位下降了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因思考问题不严谨而出错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7A8E95-395F-144D-2AC6-444D4E51CC73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因思考问题不严谨而出错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87" name="yt_shape_10987"/>
          <p:cNvSpPr txBox="1"/>
          <p:nvPr/>
        </p:nvSpPr>
        <p:spPr>
          <a:xfrm>
            <a:off x="540000" y="1402215"/>
            <a:ext cx="909864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B65EE5-A2BD-2E15-7FDB-AAFB393F1C39}"/>
              </a:ext>
            </a:extLst>
          </p:cNvPr>
          <p:cNvSpPr txBox="1"/>
          <p:nvPr/>
        </p:nvSpPr>
        <p:spPr>
          <a:xfrm>
            <a:off x="7250839" y="135540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2CE25-4CA8-37E4-F14C-F254935A7D23}"/>
              </a:ext>
            </a:extLst>
          </p:cNvPr>
          <p:cNvSpPr txBox="1"/>
          <p:nvPr/>
        </p:nvSpPr>
        <p:spPr>
          <a:xfrm>
            <a:off x="8393839" y="18308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0" name="yt_shape_109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89" name="yt_image_10989" title="H_41.85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2" name="yt_shape_10992"/>
          <p:cNvSpPr txBox="1"/>
          <p:nvPr/>
        </p:nvSpPr>
        <p:spPr>
          <a:xfrm>
            <a:off x="540000" y="1482165"/>
            <a:ext cx="7724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93" name="yt_table_1099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473979"/>
                  </p:ext>
                </p:extLst>
              </p:nvPr>
            </p:nvGraphicFramePr>
            <p:xfrm>
              <a:off x="540056" y="1961468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993" name="yt_table_10993" descr="{&quot;rangeId&quot;:16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473979"/>
                  </p:ext>
                </p:extLst>
              </p:nvPr>
            </p:nvGraphicFramePr>
            <p:xfrm>
              <a:off x="540056" y="1961468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9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2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01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0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2938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469" r="-17404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94" name="yt_shape_10994"/>
          <p:cNvSpPr txBox="1"/>
          <p:nvPr/>
        </p:nvSpPr>
        <p:spPr>
          <a:xfrm>
            <a:off x="540119" y="26476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年北京市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aef5"/>
              </a:rPr>
              <a:t>下列结论正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6" name="yt_table_1099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922931"/>
              </p:ext>
            </p:extLst>
          </p:nvPr>
        </p:nvGraphicFramePr>
        <p:xfrm>
          <a:off x="540056" y="3607122"/>
          <a:ext cx="6863398" cy="950976"/>
        </p:xfrm>
        <a:graphic>
          <a:graphicData uri="http://schemas.openxmlformats.org/drawingml/2006/table">
            <a:tbl>
              <a:tblPr/>
              <a:tblGrid>
                <a:gridCol w="4532948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33045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pic>
        <p:nvPicPr>
          <p:cNvPr id="10995" name="yt_image_10995_skip" title="H_39.24">
            <a:extLst>
              <a:ext uri="">
                <a16:creationId xmlns=""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8685" y="3607122"/>
            <a:ext cx="3671607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94D67E-BE30-28A7-81B6-84110828B476}"/>
              </a:ext>
            </a:extLst>
          </p:cNvPr>
          <p:cNvSpPr txBox="1"/>
          <p:nvPr/>
        </p:nvSpPr>
        <p:spPr>
          <a:xfrm>
            <a:off x="72698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0B4F0D-706B-1F74-E49C-DE33BB13CEC5}"/>
              </a:ext>
            </a:extLst>
          </p:cNvPr>
          <p:cNvSpPr txBox="1"/>
          <p:nvPr/>
        </p:nvSpPr>
        <p:spPr>
          <a:xfrm>
            <a:off x="1974108" y="30763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540119" y="900000"/>
                <a:ext cx="11492915" cy="5499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是一种数学运算符号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6401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100!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98!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6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98" name="yt_shape_10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499775"/>
              </a:xfrm>
              <a:prstGeom prst="rect">
                <a:avLst/>
              </a:prstGeom>
              <a:blipFill>
                <a:blip r:embed="rId2"/>
                <a:stretch>
                  <a:fillRect l="-1645" t="-998" b="-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E07F95-9CC4-A412-11DC-1584AC3DAC4A}"/>
              </a:ext>
            </a:extLst>
          </p:cNvPr>
          <p:cNvSpPr txBox="1"/>
          <p:nvPr/>
        </p:nvSpPr>
        <p:spPr>
          <a:xfrm>
            <a:off x="6176221" y="1328682"/>
            <a:ext cx="1094486" cy="77909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8A3402-F67E-C2C1-E426-F8A661106B34}"/>
                  </a:ext>
                </a:extLst>
              </p:cNvPr>
              <p:cNvSpPr txBox="1"/>
              <p:nvPr/>
            </p:nvSpPr>
            <p:spPr>
              <a:xfrm>
                <a:off x="450108" y="3164086"/>
                <a:ext cx="35233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B48A3402-F67E-C2C1-E426-F8A661106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64086"/>
                <a:ext cx="3523361" cy="768046"/>
              </a:xfrm>
              <a:prstGeom prst="rect">
                <a:avLst/>
              </a:prstGeom>
              <a:blipFill>
                <a:blip r:embed="rId3"/>
                <a:stretch>
                  <a:fillRect l="-2768" r="-25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AB3DB0E-DC99-FDD6-448E-C0102DC49D90}"/>
              </a:ext>
            </a:extLst>
          </p:cNvPr>
          <p:cNvSpPr txBox="1"/>
          <p:nvPr/>
        </p:nvSpPr>
        <p:spPr>
          <a:xfrm>
            <a:off x="450108" y="38385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2C0773-2D92-E75B-9125-10D389180AB4}"/>
                  </a:ext>
                </a:extLst>
              </p:cNvPr>
              <p:cNvSpPr txBox="1"/>
              <p:nvPr/>
            </p:nvSpPr>
            <p:spPr>
              <a:xfrm>
                <a:off x="450108" y="4988886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852C0773-2D92-E75B-9125-10D389180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8886"/>
                <a:ext cx="4556823" cy="768490"/>
              </a:xfrm>
              <a:prstGeom prst="rect">
                <a:avLst/>
              </a:prstGeom>
              <a:blipFill>
                <a:blip r:embed="rId4"/>
                <a:stretch>
                  <a:fillRect l="-2142" r="-20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0D31E6-4169-70C6-33C2-A2D46FA100A8}"/>
                  </a:ext>
                </a:extLst>
              </p:cNvPr>
              <p:cNvSpPr txBox="1"/>
              <p:nvPr/>
            </p:nvSpPr>
            <p:spPr>
              <a:xfrm>
                <a:off x="450108" y="5663764"/>
                <a:ext cx="1294512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D50D31E6-4169-70C6-33C2-A2D46FA10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63764"/>
                <a:ext cx="1294512" cy="729628"/>
              </a:xfrm>
              <a:prstGeom prst="rect">
                <a:avLst/>
              </a:prstGeom>
              <a:blipFill>
                <a:blip r:embed="rId5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1494</Words>
  <Application>Microsoft Office PowerPoint</Application>
  <PresentationFormat>宽屏</PresentationFormat>
  <Paragraphs>141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15</cp:revision>
  <dcterms:created xsi:type="dcterms:W3CDTF">2024-08-14T05:26:56Z</dcterms:created>
  <dcterms:modified xsi:type="dcterms:W3CDTF">2024-08-15T06:15:51Z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