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1" r:id="rId7"/>
    <p:sldId id="312" r:id="rId8"/>
    <p:sldId id="314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94" autoAdjust="0"/>
    <p:restoredTop sz="94660"/>
  </p:normalViewPr>
  <p:slideViewPr>
    <p:cSldViewPr showGuides="1">
      <p:cViewPr varScale="1">
        <p:scale>
          <a:sx n="93" d="100"/>
          <a:sy n="93" d="100"/>
        </p:scale>
        <p:origin x="102" y="4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5" name="yt_shape_1208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84" name="yt_image_1208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7" name="yt_shape_12087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探索规律</a:t>
            </a:r>
          </a:p>
        </p:txBody>
      </p:sp>
      <p:sp>
        <p:nvSpPr>
          <p:cNvPr id="12088" name="yt_shape_12088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年云南省改编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下面一组按规律排列的数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e226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数应是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89" name="yt_table_120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759116"/>
              </p:ext>
            </p:extLst>
          </p:nvPr>
        </p:nvGraphicFramePr>
        <p:xfrm>
          <a:off x="540056" y="2931034"/>
          <a:ext cx="655542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sp>
        <p:nvSpPr>
          <p:cNvPr id="12091" name="yt_shape_12091"/>
          <p:cNvSpPr txBox="1"/>
          <p:nvPr/>
        </p:nvSpPr>
        <p:spPr>
          <a:xfrm>
            <a:off x="540000" y="3932588"/>
            <a:ext cx="107064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字形中各数按规律排列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根据这种规律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3" name="yt_table_1209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081247"/>
              </p:ext>
            </p:extLst>
          </p:nvPr>
        </p:nvGraphicFramePr>
        <p:xfrm>
          <a:off x="540056" y="506440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4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4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</a:tbl>
          </a:graphicData>
        </a:graphic>
      </p:graphicFrame>
      <p:pic>
        <p:nvPicPr>
          <p:cNvPr id="12092" name="yt_image_12092_skip" title="H_51.3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3730" y="4411891"/>
            <a:ext cx="428303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502265">
            <a:extLst>
              <a:ext uri="{FF2B5EF4-FFF2-40B4-BE49-F238E27FC236}">
                <a16:creationId xmlns:a16="http://schemas.microsoft.com/office/drawing/2014/main" id="{BA4FFD39-D130-ED2D-3805-D432F6AD72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9E7089-5383-22D6-A73B-51C447CA68D7}"/>
              </a:ext>
            </a:extLst>
          </p:cNvPr>
          <p:cNvSpPr txBox="1"/>
          <p:nvPr/>
        </p:nvSpPr>
        <p:spPr>
          <a:xfrm>
            <a:off x="19741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D83CE7-98F5-67BC-2777-84EC53818F20}"/>
              </a:ext>
            </a:extLst>
          </p:cNvPr>
          <p:cNvSpPr txBox="1"/>
          <p:nvPr/>
        </p:nvSpPr>
        <p:spPr>
          <a:xfrm>
            <a:off x="10222639" y="38857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5" name="yt_shape_12095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归纳推理</a:t>
            </a:r>
          </a:p>
        </p:txBody>
      </p:sp>
      <p:sp>
        <p:nvSpPr>
          <p:cNvPr id="12096" name="yt_shape_12096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页复习题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2228d"/>
              </a:rPr>
              <a:t>用圆点按规律摆出下列一组正方形图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每条边上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每个图案中圆点的总数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da65"/>
              </a:rPr>
              <a:t>根据此规律推断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98" name="yt_table_1209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653499"/>
              </p:ext>
            </p:extLst>
          </p:nvPr>
        </p:nvGraphicFramePr>
        <p:xfrm>
          <a:off x="540056" y="2829000"/>
          <a:ext cx="7002780" cy="950976"/>
        </p:xfrm>
        <a:graphic>
          <a:graphicData uri="http://schemas.openxmlformats.org/drawingml/2006/table">
            <a:tbl>
              <a:tblPr/>
              <a:tblGrid>
                <a:gridCol w="3967480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3035300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</a:tbl>
          </a:graphicData>
        </a:graphic>
      </p:graphicFrame>
      <p:pic>
        <p:nvPicPr>
          <p:cNvPr id="12097" name="yt_image_12097_skip" title="H_79.4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5851" y="2829000"/>
            <a:ext cx="397450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502331">
            <a:extLst>
              <a:ext uri="{FF2B5EF4-FFF2-40B4-BE49-F238E27FC236}">
                <a16:creationId xmlns:a16="http://schemas.microsoft.com/office/drawing/2014/main" id="{866A7A32-AA09-B35C-5872-E133EADB34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372C57-EBDD-35B7-53A7-AD10A5074F44}"/>
              </a:ext>
            </a:extLst>
          </p:cNvPr>
          <p:cNvSpPr txBox="1"/>
          <p:nvPr/>
        </p:nvSpPr>
        <p:spPr>
          <a:xfrm>
            <a:off x="36886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0" name="yt_shape_1210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单一图形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组合图形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用棋子按规律摆出下列一组图形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摆出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048a"/>
              </a:rPr>
              <a:t>个小正方形需要棋子的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枚数为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102" name="yt_image_12102" title="H_92.43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2504" y="2491102"/>
            <a:ext cx="2886991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104" name="yt_table_121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028471"/>
              </p:ext>
            </p:extLst>
          </p:nvPr>
        </p:nvGraphicFramePr>
        <p:xfrm>
          <a:off x="540056" y="3715492"/>
          <a:ext cx="4750118" cy="950976"/>
        </p:xfrm>
        <a:graphic>
          <a:graphicData uri="http://schemas.openxmlformats.org/drawingml/2006/table">
            <a:tbl>
              <a:tblPr/>
              <a:tblGrid>
                <a:gridCol w="2805430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1944688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542C0C8-EDCF-8873-260A-95A342E78470}"/>
              </a:ext>
            </a:extLst>
          </p:cNvPr>
          <p:cNvSpPr txBox="1"/>
          <p:nvPr/>
        </p:nvSpPr>
        <p:spPr>
          <a:xfrm>
            <a:off x="19741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7" name="yt_shape_1210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06" name="yt_image_12106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9" name="yt_shape_12109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年重庆市改编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将字母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按照如图所示的规律摆放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5209"/>
              </a:rPr>
              <a:t>依次下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个图形中字母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1" name="yt_table_1211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423982"/>
              </p:ext>
            </p:extLst>
          </p:nvPr>
        </p:nvGraphicFramePr>
        <p:xfrm>
          <a:off x="540056" y="3582062"/>
          <a:ext cx="7950963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  <a:gridCol w="2241677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pic>
        <p:nvPicPr>
          <p:cNvPr id="12110" name="yt_image_12110_skip" title="H_89.8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9294" y="2441600"/>
            <a:ext cx="4551964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87950B-BC94-1DDC-4ED8-70FD1A340464}"/>
              </a:ext>
            </a:extLst>
          </p:cNvPr>
          <p:cNvSpPr txBox="1"/>
          <p:nvPr/>
        </p:nvSpPr>
        <p:spPr>
          <a:xfrm>
            <a:off x="6309572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" name="yt_shape_1211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百色五中单元卷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某链条每节长为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5f17,isEnd"/>
              </a:rPr>
              <a:t>每两节链条相连接部分重叠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按这种连接方式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节链条总长度为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114" name="yt_image_12114" title="H_73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5576" y="2011799"/>
            <a:ext cx="4680846" cy="93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FCC949-B091-3DA6-6453-974C73D2F041}"/>
              </a:ext>
            </a:extLst>
          </p:cNvPr>
          <p:cNvSpPr txBox="1"/>
          <p:nvPr/>
        </p:nvSpPr>
        <p:spPr>
          <a:xfrm>
            <a:off x="8289182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7" name="yt_shape_12117"/>
          <p:cNvSpPr txBox="1"/>
          <p:nvPr/>
        </p:nvSpPr>
        <p:spPr>
          <a:xfrm>
            <a:off x="540000" y="785342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16" name="yt_image_1211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85342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119" name="yt_shape_12119"/>
              <p:cNvSpPr txBox="1"/>
              <p:nvPr/>
            </p:nvSpPr>
            <p:spPr>
              <a:xfrm>
                <a:off x="540000" y="1316719"/>
                <a:ext cx="8181727" cy="54927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【阅读理解问题】观察以下等式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  <a:sym typeface=",isEnd"/>
                  </a:rPr>
                  <a:t>……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按照以上规律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2119" name="yt_shape_121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6719"/>
                <a:ext cx="8181727" cy="5492786"/>
              </a:xfrm>
              <a:prstGeom prst="rect">
                <a:avLst/>
              </a:prstGeom>
              <a:blipFill>
                <a:blip r:embed="rId3"/>
                <a:stretch>
                  <a:fillRect l="-2310" t="-999" r="-1267" b="-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66464B-C533-900A-3474-B0143227691B}"/>
                  </a:ext>
                </a:extLst>
              </p:cNvPr>
              <p:cNvSpPr txBox="1"/>
              <p:nvPr/>
            </p:nvSpPr>
            <p:spPr>
              <a:xfrm>
                <a:off x="3850414" y="5906630"/>
                <a:ext cx="33709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166464B-C533-900A-3474-B014322769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0414" y="5906630"/>
                <a:ext cx="3370961" cy="730136"/>
              </a:xfrm>
              <a:prstGeom prst="rect">
                <a:avLst/>
              </a:prstGeom>
              <a:blipFill>
                <a:blip r:embed="rId4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4" name="yt_shape_12134"/>
          <p:cNvSpPr txBox="1"/>
          <p:nvPr/>
        </p:nvSpPr>
        <p:spPr>
          <a:xfrm>
            <a:off x="540119" y="1008401"/>
            <a:ext cx="11492915" cy="109363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写出你猜想的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8946,isEnd"/>
              </a:rPr>
              <a:t>的等式表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1104CE-C846-29AA-B2C1-41CFDC732BCF}"/>
                  </a:ext>
                </a:extLst>
              </p:cNvPr>
              <p:cNvSpPr txBox="1"/>
              <p:nvPr/>
            </p:nvSpPr>
            <p:spPr>
              <a:xfrm>
                <a:off x="5164983" y="772244"/>
                <a:ext cx="3720528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mathAnswerShape': 1}">
                <a:extLst>
                  <a:ext uri="{FF2B5EF4-FFF2-40B4-BE49-F238E27FC236}">
                    <a16:creationId xmlns:a16="http://schemas.microsoft.com/office/drawing/2014/main" id="{B81104CE-C846-29AA-B2C1-41CFDC732B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4983" y="772244"/>
                <a:ext cx="3720528" cy="768617"/>
              </a:xfrm>
              <a:prstGeom prst="rect">
                <a:avLst/>
              </a:prstGeom>
              <a:blipFill>
                <a:blip r:embed="rId3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627</Words>
  <Application>Microsoft Office PowerPoint</Application>
  <PresentationFormat>宽屏</PresentationFormat>
  <Paragraphs>55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