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80230D-F73C-89A0-85BB-455E9751D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6" y="3110616"/>
            <a:ext cx="11928648" cy="6511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9C2F4-2550-584A-C502-21F8DFE7B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40AE8-7E57-E44C-A98E-3CD0C204D409}"/>
              </a:ext>
            </a:extLst>
          </p:cNvPr>
          <p:cNvSpPr/>
          <p:nvPr/>
        </p:nvSpPr>
        <p:spPr bwMode="white">
          <a:xfrm>
            <a:off x="681904" y="980728"/>
            <a:ext cx="8582448" cy="5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C279E7-31EF-64CD-AD18-544C35D5A02B}"/>
              </a:ext>
            </a:extLst>
          </p:cNvPr>
          <p:cNvSpPr/>
          <p:nvPr/>
        </p:nvSpPr>
        <p:spPr bwMode="white">
          <a:xfrm>
            <a:off x="681904" y="1844824"/>
            <a:ext cx="35418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1712E51-D381-2C39-2BF7-15C769A514E9}"/>
              </a:ext>
            </a:extLst>
          </p:cNvPr>
          <p:cNvSpPr/>
          <p:nvPr/>
        </p:nvSpPr>
        <p:spPr bwMode="white">
          <a:xfrm>
            <a:off x="681904" y="3212976"/>
            <a:ext cx="3397872" cy="19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2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A0E1F-90BE-628E-2218-FDD756AD21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5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30812-6566-C253-EC52-254AB6C2A07A}"/>
              </a:ext>
            </a:extLst>
          </p:cNvPr>
          <p:cNvSpPr/>
          <p:nvPr/>
        </p:nvSpPr>
        <p:spPr bwMode="white">
          <a:xfrm>
            <a:off x="681904" y="2420889"/>
            <a:ext cx="8366424" cy="120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7E5B07-F379-988F-5AB0-2F8F745AC5F2}"/>
              </a:ext>
            </a:extLst>
          </p:cNvPr>
          <p:cNvSpPr/>
          <p:nvPr/>
        </p:nvSpPr>
        <p:spPr bwMode="white">
          <a:xfrm>
            <a:off x="681904" y="3717032"/>
            <a:ext cx="807839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588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107A9-3E2F-F3E3-9287-54F05B2EE3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C234A6-7610-105B-B465-F69C0A91A9A0}"/>
              </a:ext>
            </a:extLst>
          </p:cNvPr>
          <p:cNvSpPr/>
          <p:nvPr/>
        </p:nvSpPr>
        <p:spPr bwMode="white">
          <a:xfrm>
            <a:off x="681904" y="827999"/>
            <a:ext cx="9230520" cy="108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1522AAF-D0AF-C5C7-2536-9113E9077BD3}"/>
              </a:ext>
            </a:extLst>
          </p:cNvPr>
          <p:cNvSpPr/>
          <p:nvPr/>
        </p:nvSpPr>
        <p:spPr bwMode="white">
          <a:xfrm>
            <a:off x="690799" y="2060847"/>
            <a:ext cx="2884921" cy="108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B3BBB71-793A-CD7F-C10A-BC96153AF185}"/>
              </a:ext>
            </a:extLst>
          </p:cNvPr>
          <p:cNvSpPr/>
          <p:nvPr/>
        </p:nvSpPr>
        <p:spPr bwMode="white">
          <a:xfrm>
            <a:off x="681904" y="3212977"/>
            <a:ext cx="3397872" cy="230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DA795-1CF6-14CE-BC8F-A408F6933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4733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24155-FF16-C1FC-459B-8783F3470E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AE2C8F-05A4-BF6E-D062-0B7D253985A1}"/>
              </a:ext>
            </a:extLst>
          </p:cNvPr>
          <p:cNvSpPr/>
          <p:nvPr/>
        </p:nvSpPr>
        <p:spPr bwMode="white">
          <a:xfrm>
            <a:off x="681904" y="990088"/>
            <a:ext cx="5630120" cy="5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19BA8F-EFAD-9251-5BD8-E005358625AC}"/>
              </a:ext>
            </a:extLst>
          </p:cNvPr>
          <p:cNvSpPr/>
          <p:nvPr/>
        </p:nvSpPr>
        <p:spPr bwMode="white">
          <a:xfrm>
            <a:off x="681904" y="1556791"/>
            <a:ext cx="6638232" cy="182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3E5AAC-7F1B-1ED9-CD36-7E68AF24BBF6}"/>
              </a:ext>
            </a:extLst>
          </p:cNvPr>
          <p:cNvSpPr/>
          <p:nvPr/>
        </p:nvSpPr>
        <p:spPr bwMode="white">
          <a:xfrm>
            <a:off x="681904" y="3478651"/>
            <a:ext cx="5342088" cy="109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FCF48A-2BDA-5956-DED9-8083D1FC576E}"/>
              </a:ext>
            </a:extLst>
          </p:cNvPr>
          <p:cNvSpPr/>
          <p:nvPr/>
        </p:nvSpPr>
        <p:spPr bwMode="white">
          <a:xfrm>
            <a:off x="681904" y="4756304"/>
            <a:ext cx="5990160" cy="109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65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FBEEB-791F-3F71-4893-811E238A31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4"/>
          <a:stretch/>
        </p:blipFill>
        <p:spPr>
          <a:xfrm>
            <a:off x="851716" y="827999"/>
            <a:ext cx="10488568" cy="493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85BCDA-D767-0246-4F82-3E4C41EF6AD2}"/>
              </a:ext>
            </a:extLst>
          </p:cNvPr>
          <p:cNvSpPr/>
          <p:nvPr/>
        </p:nvSpPr>
        <p:spPr bwMode="white">
          <a:xfrm>
            <a:off x="5015880" y="5013176"/>
            <a:ext cx="3096344" cy="46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73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393FA-C2D7-C162-8A66-0E900F6940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4"/>
          <a:stretch/>
        </p:blipFill>
        <p:spPr>
          <a:xfrm>
            <a:off x="851716" y="933439"/>
            <a:ext cx="10488568" cy="499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FA45DA-F57E-6F4F-ECFF-23F8D756CC51}"/>
              </a:ext>
            </a:extLst>
          </p:cNvPr>
          <p:cNvSpPr/>
          <p:nvPr/>
        </p:nvSpPr>
        <p:spPr bwMode="white">
          <a:xfrm>
            <a:off x="2567608" y="1052736"/>
            <a:ext cx="1296144" cy="46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722F35-3C26-BD97-423C-AE91E0D054AB}"/>
              </a:ext>
            </a:extLst>
          </p:cNvPr>
          <p:cNvSpPr/>
          <p:nvPr/>
        </p:nvSpPr>
        <p:spPr bwMode="white">
          <a:xfrm>
            <a:off x="1919536" y="1988840"/>
            <a:ext cx="1440160" cy="46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81A715-B556-DC0F-890B-5C2F65F057C8}"/>
              </a:ext>
            </a:extLst>
          </p:cNvPr>
          <p:cNvSpPr/>
          <p:nvPr/>
        </p:nvSpPr>
        <p:spPr bwMode="white">
          <a:xfrm>
            <a:off x="6456040" y="1988840"/>
            <a:ext cx="3600400" cy="53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3F15D3-BE49-4257-36C7-307EF5F8541D}"/>
              </a:ext>
            </a:extLst>
          </p:cNvPr>
          <p:cNvSpPr/>
          <p:nvPr/>
        </p:nvSpPr>
        <p:spPr bwMode="white">
          <a:xfrm>
            <a:off x="2654788" y="2894398"/>
            <a:ext cx="1208964" cy="53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BD22AC-6946-224D-89CE-FCE2911BE0F5}"/>
              </a:ext>
            </a:extLst>
          </p:cNvPr>
          <p:cNvSpPr/>
          <p:nvPr/>
        </p:nvSpPr>
        <p:spPr bwMode="white">
          <a:xfrm>
            <a:off x="2565175" y="3717032"/>
            <a:ext cx="1946649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80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CCDA3A-E11B-A412-09A0-111DFC81B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2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9E0C9-6D20-E933-DEB4-721151C7CA3B}"/>
              </a:ext>
            </a:extLst>
          </p:cNvPr>
          <p:cNvSpPr/>
          <p:nvPr/>
        </p:nvSpPr>
        <p:spPr bwMode="white">
          <a:xfrm>
            <a:off x="681904" y="4519687"/>
            <a:ext cx="5558112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24C2C2-DFF7-FCCB-8AF3-A9EC15E726CB}"/>
              </a:ext>
            </a:extLst>
          </p:cNvPr>
          <p:cNvSpPr/>
          <p:nvPr/>
        </p:nvSpPr>
        <p:spPr bwMode="white">
          <a:xfrm>
            <a:off x="681904" y="5320984"/>
            <a:ext cx="7358312" cy="45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58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83F29-A24B-78A1-AB0A-EEE03B9BB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6FEF4A-D58C-5D95-2032-304FE25FA293}"/>
              </a:ext>
            </a:extLst>
          </p:cNvPr>
          <p:cNvSpPr/>
          <p:nvPr/>
        </p:nvSpPr>
        <p:spPr bwMode="white">
          <a:xfrm>
            <a:off x="681904" y="999539"/>
            <a:ext cx="2893816" cy="4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9DD17B-369E-94D3-FEB6-97A313417AC5}"/>
              </a:ext>
            </a:extLst>
          </p:cNvPr>
          <p:cNvSpPr/>
          <p:nvPr/>
        </p:nvSpPr>
        <p:spPr bwMode="white">
          <a:xfrm>
            <a:off x="681904" y="1752412"/>
            <a:ext cx="8366424" cy="5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1112E2E-E35A-54E9-3D3E-676020C4A471}"/>
              </a:ext>
            </a:extLst>
          </p:cNvPr>
          <p:cNvSpPr/>
          <p:nvPr/>
        </p:nvSpPr>
        <p:spPr bwMode="white">
          <a:xfrm>
            <a:off x="681904" y="2591053"/>
            <a:ext cx="2533776" cy="590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B4BA3E4-38FB-035B-9675-7AC9D96D8A1A}"/>
              </a:ext>
            </a:extLst>
          </p:cNvPr>
          <p:cNvSpPr/>
          <p:nvPr/>
        </p:nvSpPr>
        <p:spPr bwMode="white">
          <a:xfrm>
            <a:off x="681904" y="3356992"/>
            <a:ext cx="3253856" cy="1435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65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7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D4F3F-E5E4-3FE6-D5E3-A0F1C5E92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DD9AA-BE85-00B7-6B05-CE24424E7EE2}"/>
              </a:ext>
            </a:extLst>
          </p:cNvPr>
          <p:cNvSpPr/>
          <p:nvPr/>
        </p:nvSpPr>
        <p:spPr bwMode="white">
          <a:xfrm>
            <a:off x="681904" y="2647437"/>
            <a:ext cx="7214296" cy="4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96709-C809-EC9D-0CD2-9DE8BCA00AA1}"/>
              </a:ext>
            </a:extLst>
          </p:cNvPr>
          <p:cNvSpPr/>
          <p:nvPr/>
        </p:nvSpPr>
        <p:spPr bwMode="white">
          <a:xfrm>
            <a:off x="681904" y="3438083"/>
            <a:ext cx="7358312" cy="4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6BCD6-827B-3B0B-00E5-8234789CE37A}"/>
              </a:ext>
            </a:extLst>
          </p:cNvPr>
          <p:cNvSpPr/>
          <p:nvPr/>
        </p:nvSpPr>
        <p:spPr bwMode="white">
          <a:xfrm>
            <a:off x="681904" y="4247781"/>
            <a:ext cx="2389760" cy="47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E7DA4F-575D-6081-7EC9-DA88E2EEAE0B}"/>
              </a:ext>
            </a:extLst>
          </p:cNvPr>
          <p:cNvSpPr/>
          <p:nvPr/>
        </p:nvSpPr>
        <p:spPr bwMode="white">
          <a:xfrm>
            <a:off x="681904" y="5086057"/>
            <a:ext cx="2677792" cy="1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27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EAFE1-06CE-D89A-78FE-684654C01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39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2628A-5A38-C1D2-1D89-5A7D16DE04E8}"/>
              </a:ext>
            </a:extLst>
          </p:cNvPr>
          <p:cNvSpPr/>
          <p:nvPr/>
        </p:nvSpPr>
        <p:spPr bwMode="white">
          <a:xfrm>
            <a:off x="685946" y="2539853"/>
            <a:ext cx="7642301" cy="45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CCA576-409C-B06D-757D-093E6E2514AC}"/>
              </a:ext>
            </a:extLst>
          </p:cNvPr>
          <p:cNvSpPr/>
          <p:nvPr/>
        </p:nvSpPr>
        <p:spPr bwMode="white">
          <a:xfrm>
            <a:off x="685946" y="3272289"/>
            <a:ext cx="2673749" cy="51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8D2CAD-868C-0C25-3FAC-73243C589043}"/>
              </a:ext>
            </a:extLst>
          </p:cNvPr>
          <p:cNvSpPr/>
          <p:nvPr/>
        </p:nvSpPr>
        <p:spPr bwMode="white">
          <a:xfrm>
            <a:off x="685946" y="3900831"/>
            <a:ext cx="6418165" cy="51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D88FC84-F0E4-4CDC-841C-027172BD81A2}"/>
              </a:ext>
            </a:extLst>
          </p:cNvPr>
          <p:cNvSpPr/>
          <p:nvPr/>
        </p:nvSpPr>
        <p:spPr bwMode="white">
          <a:xfrm>
            <a:off x="685946" y="4694576"/>
            <a:ext cx="2169693" cy="383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527EBDC-1257-F760-C116-7110B73679D2}"/>
              </a:ext>
            </a:extLst>
          </p:cNvPr>
          <p:cNvSpPr/>
          <p:nvPr/>
        </p:nvSpPr>
        <p:spPr bwMode="white">
          <a:xfrm>
            <a:off x="685947" y="5435528"/>
            <a:ext cx="2817765" cy="122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6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9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79812-A5CE-E6EA-A186-95531D783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62" y="836712"/>
            <a:ext cx="10800000" cy="504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15B58-1E5D-E680-4BAC-BD9A6FB9DCDE}"/>
              </a:ext>
            </a:extLst>
          </p:cNvPr>
          <p:cNvSpPr/>
          <p:nvPr/>
        </p:nvSpPr>
        <p:spPr bwMode="white">
          <a:xfrm>
            <a:off x="681904" y="2745865"/>
            <a:ext cx="8294416" cy="46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88B4C5-4538-5C74-53B0-EB4FC621E82C}"/>
              </a:ext>
            </a:extLst>
          </p:cNvPr>
          <p:cNvSpPr/>
          <p:nvPr/>
        </p:nvSpPr>
        <p:spPr bwMode="white">
          <a:xfrm>
            <a:off x="681904" y="3429000"/>
            <a:ext cx="951855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535DF4-ABCC-E85C-EBC1-6B60D27751AF}"/>
              </a:ext>
            </a:extLst>
          </p:cNvPr>
          <p:cNvSpPr/>
          <p:nvPr/>
        </p:nvSpPr>
        <p:spPr bwMode="white">
          <a:xfrm>
            <a:off x="681904" y="4396566"/>
            <a:ext cx="2605784" cy="1345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4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03524-C46A-DC4F-15B0-67AA82F1FA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6E522-D3C6-168A-604E-802C84FA97E1}"/>
              </a:ext>
            </a:extLst>
          </p:cNvPr>
          <p:cNvSpPr/>
          <p:nvPr/>
        </p:nvSpPr>
        <p:spPr bwMode="white">
          <a:xfrm>
            <a:off x="681904" y="3269211"/>
            <a:ext cx="9158512" cy="1382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8A6FEB-12B6-3C22-A122-E66DE9985226}"/>
              </a:ext>
            </a:extLst>
          </p:cNvPr>
          <p:cNvSpPr/>
          <p:nvPr/>
        </p:nvSpPr>
        <p:spPr bwMode="white">
          <a:xfrm>
            <a:off x="681904" y="4861720"/>
            <a:ext cx="8366424" cy="46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13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