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7D8042-237E-363E-13A8-17C327048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2" y="3077508"/>
            <a:ext cx="11640616" cy="7379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82847-B714-43E7-E374-70B209A3A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714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BD9DB-0DCD-551C-7ED8-8EC7439FF131}"/>
              </a:ext>
            </a:extLst>
          </p:cNvPr>
          <p:cNvSpPr/>
          <p:nvPr/>
        </p:nvSpPr>
        <p:spPr bwMode="white">
          <a:xfrm>
            <a:off x="689765" y="2113514"/>
            <a:ext cx="6918403" cy="109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2D07A7F-3C50-DABC-112D-B27F77C89723}"/>
              </a:ext>
            </a:extLst>
          </p:cNvPr>
          <p:cNvSpPr/>
          <p:nvPr/>
        </p:nvSpPr>
        <p:spPr bwMode="white">
          <a:xfrm>
            <a:off x="2135560" y="3284984"/>
            <a:ext cx="3672408" cy="82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898F750-FB21-3619-FC4B-43121230E44B}"/>
              </a:ext>
            </a:extLst>
          </p:cNvPr>
          <p:cNvSpPr/>
          <p:nvPr/>
        </p:nvSpPr>
        <p:spPr bwMode="white">
          <a:xfrm>
            <a:off x="1991544" y="4365105"/>
            <a:ext cx="4824536" cy="95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9884B6F-963B-33EA-CC89-B28B841D6B13}"/>
              </a:ext>
            </a:extLst>
          </p:cNvPr>
          <p:cNvSpPr/>
          <p:nvPr/>
        </p:nvSpPr>
        <p:spPr bwMode="white">
          <a:xfrm>
            <a:off x="2063552" y="5565467"/>
            <a:ext cx="2664296" cy="3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04483BD-331B-D0F8-2B02-0DA0721FFB47}"/>
              </a:ext>
            </a:extLst>
          </p:cNvPr>
          <p:cNvSpPr/>
          <p:nvPr/>
        </p:nvSpPr>
        <p:spPr bwMode="white">
          <a:xfrm>
            <a:off x="2135560" y="6210236"/>
            <a:ext cx="1298057" cy="3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3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58880-5FB1-9492-F2FB-AFA60539F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19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48C9E-90CB-18EE-9326-E6BA9A574AD9}"/>
              </a:ext>
            </a:extLst>
          </p:cNvPr>
          <p:cNvSpPr/>
          <p:nvPr/>
        </p:nvSpPr>
        <p:spPr bwMode="white">
          <a:xfrm>
            <a:off x="720000" y="3027229"/>
            <a:ext cx="6412046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606414D-B255-D7DD-EA76-FB43599192E1}"/>
              </a:ext>
            </a:extLst>
          </p:cNvPr>
          <p:cNvSpPr/>
          <p:nvPr/>
        </p:nvSpPr>
        <p:spPr bwMode="white">
          <a:xfrm>
            <a:off x="2063552" y="3645024"/>
            <a:ext cx="4176464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CC948236-2979-E2C7-F42E-BACDF14ABB09}"/>
              </a:ext>
            </a:extLst>
          </p:cNvPr>
          <p:cNvSpPr/>
          <p:nvPr/>
        </p:nvSpPr>
        <p:spPr bwMode="white">
          <a:xfrm>
            <a:off x="2063552" y="4306842"/>
            <a:ext cx="2880320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B1BE008E-40D8-22C5-FC28-E839C98A515A}"/>
              </a:ext>
            </a:extLst>
          </p:cNvPr>
          <p:cNvSpPr/>
          <p:nvPr/>
        </p:nvSpPr>
        <p:spPr bwMode="white">
          <a:xfrm>
            <a:off x="2033991" y="4861614"/>
            <a:ext cx="2549841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459F21FC-8E80-3F27-0CFD-FC1A3F634ADF}"/>
              </a:ext>
            </a:extLst>
          </p:cNvPr>
          <p:cNvSpPr/>
          <p:nvPr/>
        </p:nvSpPr>
        <p:spPr bwMode="white">
          <a:xfrm>
            <a:off x="2033991" y="5537935"/>
            <a:ext cx="1757754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F37C5EBD-4101-9E0C-2CE8-FDC235064604}"/>
              </a:ext>
            </a:extLst>
          </p:cNvPr>
          <p:cNvSpPr/>
          <p:nvPr/>
        </p:nvSpPr>
        <p:spPr bwMode="white">
          <a:xfrm>
            <a:off x="1991544" y="6168261"/>
            <a:ext cx="1008112" cy="471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66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047E3-10FC-1B16-D959-66302F2E1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1F141D-62D9-DF5F-E0C9-B624E9EF642E}"/>
              </a:ext>
            </a:extLst>
          </p:cNvPr>
          <p:cNvSpPr/>
          <p:nvPr/>
        </p:nvSpPr>
        <p:spPr bwMode="white">
          <a:xfrm>
            <a:off x="681904" y="3573016"/>
            <a:ext cx="642220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82D9F0-F417-7044-7D4B-3BDE26C569C4}"/>
              </a:ext>
            </a:extLst>
          </p:cNvPr>
          <p:cNvSpPr/>
          <p:nvPr/>
        </p:nvSpPr>
        <p:spPr bwMode="white">
          <a:xfrm>
            <a:off x="2495600" y="4949882"/>
            <a:ext cx="151216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3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A168D-56D7-D64F-E105-CDEA04FDB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C54678-BEBB-E7E8-07BA-6F0074356C14}"/>
              </a:ext>
            </a:extLst>
          </p:cNvPr>
          <p:cNvSpPr/>
          <p:nvPr/>
        </p:nvSpPr>
        <p:spPr bwMode="white">
          <a:xfrm>
            <a:off x="681904" y="2492896"/>
            <a:ext cx="64942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89E862-5933-2550-FE6C-447F44EBDF9E}"/>
              </a:ext>
            </a:extLst>
          </p:cNvPr>
          <p:cNvSpPr/>
          <p:nvPr/>
        </p:nvSpPr>
        <p:spPr bwMode="white">
          <a:xfrm>
            <a:off x="2495600" y="4077072"/>
            <a:ext cx="25202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65654E9-7C4A-0305-FC62-D47948BE833E}"/>
              </a:ext>
            </a:extLst>
          </p:cNvPr>
          <p:cNvSpPr/>
          <p:nvPr/>
        </p:nvSpPr>
        <p:spPr bwMode="white">
          <a:xfrm>
            <a:off x="2495600" y="5445224"/>
            <a:ext cx="1440160" cy="5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13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F8C1C-63D0-C429-A529-F8510BEAB9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18" b="5321"/>
          <a:stretch/>
        </p:blipFill>
        <p:spPr>
          <a:xfrm>
            <a:off x="696000" y="764704"/>
            <a:ext cx="1080000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A32A36-E1F5-9DE6-2660-F71B0833D9D1}"/>
              </a:ext>
            </a:extLst>
          </p:cNvPr>
          <p:cNvSpPr/>
          <p:nvPr/>
        </p:nvSpPr>
        <p:spPr bwMode="white">
          <a:xfrm>
            <a:off x="657904" y="1818580"/>
            <a:ext cx="4550000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84AD58-CE9C-B5A7-18BC-C3B2951062A8}"/>
              </a:ext>
            </a:extLst>
          </p:cNvPr>
          <p:cNvSpPr/>
          <p:nvPr/>
        </p:nvSpPr>
        <p:spPr bwMode="white">
          <a:xfrm>
            <a:off x="2423592" y="2771183"/>
            <a:ext cx="1224136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C9FE021-9B4D-EDB5-5926-0ABA14E8A6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8" b="17519"/>
          <a:stretch/>
        </p:blipFill>
        <p:spPr>
          <a:xfrm>
            <a:off x="696000" y="3501009"/>
            <a:ext cx="10800000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EB75E3-E031-C7AE-F47D-3B1B5485E6ED}"/>
              </a:ext>
            </a:extLst>
          </p:cNvPr>
          <p:cNvSpPr/>
          <p:nvPr/>
        </p:nvSpPr>
        <p:spPr bwMode="white">
          <a:xfrm>
            <a:off x="719430" y="4509120"/>
            <a:ext cx="724877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D58B56-7EE1-7510-4C17-977D06C5420B}"/>
              </a:ext>
            </a:extLst>
          </p:cNvPr>
          <p:cNvSpPr/>
          <p:nvPr/>
        </p:nvSpPr>
        <p:spPr bwMode="white">
          <a:xfrm>
            <a:off x="2430488" y="5445224"/>
            <a:ext cx="3377480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D8DC62-3DA5-FFCE-42BC-371F1479004C}"/>
              </a:ext>
            </a:extLst>
          </p:cNvPr>
          <p:cNvSpPr/>
          <p:nvPr/>
        </p:nvSpPr>
        <p:spPr bwMode="white">
          <a:xfrm>
            <a:off x="2428678" y="6306256"/>
            <a:ext cx="1723106" cy="50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15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D5CFE-0FC1-B014-0EC6-2F3A16998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B7B6B-5D9B-54A2-F824-3BBF1A497D00}"/>
              </a:ext>
            </a:extLst>
          </p:cNvPr>
          <p:cNvSpPr/>
          <p:nvPr/>
        </p:nvSpPr>
        <p:spPr bwMode="white">
          <a:xfrm>
            <a:off x="681904" y="2492896"/>
            <a:ext cx="75023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0F7848-6145-2989-431E-F1DCDFE346AA}"/>
              </a:ext>
            </a:extLst>
          </p:cNvPr>
          <p:cNvSpPr/>
          <p:nvPr/>
        </p:nvSpPr>
        <p:spPr bwMode="white">
          <a:xfrm>
            <a:off x="2495600" y="3933056"/>
            <a:ext cx="280831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A1033DE-78DD-BFAF-DB26-6DC75F9F1911}"/>
              </a:ext>
            </a:extLst>
          </p:cNvPr>
          <p:cNvSpPr/>
          <p:nvPr/>
        </p:nvSpPr>
        <p:spPr bwMode="white">
          <a:xfrm>
            <a:off x="2464490" y="5445223"/>
            <a:ext cx="2047334" cy="105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0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344D6-51E8-55E4-DF84-456F4A59A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E35C5-6726-9C59-8114-1B87E6AA4119}"/>
              </a:ext>
            </a:extLst>
          </p:cNvPr>
          <p:cNvSpPr/>
          <p:nvPr/>
        </p:nvSpPr>
        <p:spPr bwMode="white">
          <a:xfrm>
            <a:off x="681904" y="2221279"/>
            <a:ext cx="5990160" cy="4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826A2C-F0F4-DCDE-62A2-7E33CCC1BFAA}"/>
              </a:ext>
            </a:extLst>
          </p:cNvPr>
          <p:cNvSpPr/>
          <p:nvPr/>
        </p:nvSpPr>
        <p:spPr bwMode="white">
          <a:xfrm>
            <a:off x="2351584" y="3140968"/>
            <a:ext cx="1800200" cy="4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367049-38D5-449F-6A7B-D1FE3E110B1C}"/>
              </a:ext>
            </a:extLst>
          </p:cNvPr>
          <p:cNvSpPr/>
          <p:nvPr/>
        </p:nvSpPr>
        <p:spPr bwMode="white">
          <a:xfrm>
            <a:off x="2423592" y="4022992"/>
            <a:ext cx="936104" cy="4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40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92D3AA-BB1E-2B77-1DD4-97EB86272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3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51F06D-E410-264D-C2DF-877A756C4402}"/>
              </a:ext>
            </a:extLst>
          </p:cNvPr>
          <p:cNvSpPr/>
          <p:nvPr/>
        </p:nvSpPr>
        <p:spPr bwMode="white">
          <a:xfrm>
            <a:off x="682428" y="2420888"/>
            <a:ext cx="82218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FF7DF4-8F27-ED9D-48E6-DB8480FDEDE5}"/>
              </a:ext>
            </a:extLst>
          </p:cNvPr>
          <p:cNvSpPr/>
          <p:nvPr/>
        </p:nvSpPr>
        <p:spPr bwMode="white">
          <a:xfrm>
            <a:off x="2423592" y="3861048"/>
            <a:ext cx="4248472" cy="1003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2170C5F-4673-9C84-3233-9CE4FB1B676A}"/>
              </a:ext>
            </a:extLst>
          </p:cNvPr>
          <p:cNvSpPr/>
          <p:nvPr/>
        </p:nvSpPr>
        <p:spPr bwMode="white">
          <a:xfrm>
            <a:off x="2423592" y="5229200"/>
            <a:ext cx="2592288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2B29229-8885-793B-441A-6D434263F99E}"/>
              </a:ext>
            </a:extLst>
          </p:cNvPr>
          <p:cNvSpPr/>
          <p:nvPr/>
        </p:nvSpPr>
        <p:spPr bwMode="white">
          <a:xfrm>
            <a:off x="2423592" y="6093296"/>
            <a:ext cx="1800200" cy="42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4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CB91E-B876-AD92-F9E6-A92B0277A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CA98F-3BB4-C261-086B-99EEAA4191F8}"/>
              </a:ext>
            </a:extLst>
          </p:cNvPr>
          <p:cNvSpPr/>
          <p:nvPr/>
        </p:nvSpPr>
        <p:spPr bwMode="white">
          <a:xfrm>
            <a:off x="702792" y="2060848"/>
            <a:ext cx="7481439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90DDC8-675C-4A20-8DC1-5136DBE93C48}"/>
              </a:ext>
            </a:extLst>
          </p:cNvPr>
          <p:cNvSpPr/>
          <p:nvPr/>
        </p:nvSpPr>
        <p:spPr bwMode="white">
          <a:xfrm>
            <a:off x="2423593" y="2924944"/>
            <a:ext cx="3096344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7DEEF8-1DDD-4743-E8DB-FFCD47A95859}"/>
              </a:ext>
            </a:extLst>
          </p:cNvPr>
          <p:cNvSpPr/>
          <p:nvPr/>
        </p:nvSpPr>
        <p:spPr bwMode="white">
          <a:xfrm>
            <a:off x="2423593" y="3784389"/>
            <a:ext cx="1224135" cy="429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7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08BD7-67A0-C556-C150-0A2B6F4BB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B55CA-11D3-DD90-F38A-7113C8E3CA76}"/>
              </a:ext>
            </a:extLst>
          </p:cNvPr>
          <p:cNvSpPr/>
          <p:nvPr/>
        </p:nvSpPr>
        <p:spPr bwMode="white">
          <a:xfrm>
            <a:off x="681904" y="2564904"/>
            <a:ext cx="82224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5A05380-EA4D-8AA9-94FE-16569C023952}"/>
              </a:ext>
            </a:extLst>
          </p:cNvPr>
          <p:cNvSpPr/>
          <p:nvPr/>
        </p:nvSpPr>
        <p:spPr bwMode="white">
          <a:xfrm>
            <a:off x="2495600" y="4005064"/>
            <a:ext cx="3109840" cy="4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B8016E1-2A1C-3C5D-83A2-711EAECDEC71}"/>
              </a:ext>
            </a:extLst>
          </p:cNvPr>
          <p:cNvSpPr/>
          <p:nvPr/>
        </p:nvSpPr>
        <p:spPr bwMode="white">
          <a:xfrm>
            <a:off x="2495600" y="4869089"/>
            <a:ext cx="2304256" cy="4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2A85563-A36A-B269-876B-BB757EDB335A}"/>
              </a:ext>
            </a:extLst>
          </p:cNvPr>
          <p:cNvSpPr/>
          <p:nvPr/>
        </p:nvSpPr>
        <p:spPr bwMode="white">
          <a:xfrm>
            <a:off x="2488852" y="5733114"/>
            <a:ext cx="1662932" cy="4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8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2024-08-15T06:20:21Z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