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8" r:id="rId3"/>
    <p:sldId id="337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4" d="100"/>
          <a:sy n="104" d="100"/>
        </p:scale>
        <p:origin x="48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42207A2-815C-B48E-9D45-A447B095F0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5062" y="2886075"/>
            <a:ext cx="7381875" cy="1085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97E825-5C89-B72F-C0C4-A58E1D3617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44304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246417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67BE8D-05B0-02B3-5984-A53400F366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08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888806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5B97E4-5600-DB5A-F973-09BC39EB3E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08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049BE6-2249-6052-4D1A-5792386357E0}"/>
              </a:ext>
            </a:extLst>
          </p:cNvPr>
          <p:cNvSpPr/>
          <p:nvPr/>
        </p:nvSpPr>
        <p:spPr bwMode="white">
          <a:xfrm>
            <a:off x="681904" y="1076313"/>
            <a:ext cx="6350200" cy="429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D278F7-C78A-AD9C-EBF3-920C5A4965E0}"/>
              </a:ext>
            </a:extLst>
          </p:cNvPr>
          <p:cNvSpPr/>
          <p:nvPr/>
        </p:nvSpPr>
        <p:spPr bwMode="white">
          <a:xfrm>
            <a:off x="7040612" y="1076313"/>
            <a:ext cx="2295748" cy="429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58252E6-7B37-2DC8-3189-F27EF760A9F3}"/>
              </a:ext>
            </a:extLst>
          </p:cNvPr>
          <p:cNvSpPr/>
          <p:nvPr/>
        </p:nvSpPr>
        <p:spPr bwMode="white">
          <a:xfrm>
            <a:off x="661866" y="1916832"/>
            <a:ext cx="4346623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CBCAD6C-3729-6BBF-07D7-15674124D2CE}"/>
              </a:ext>
            </a:extLst>
          </p:cNvPr>
          <p:cNvSpPr/>
          <p:nvPr/>
        </p:nvSpPr>
        <p:spPr bwMode="white">
          <a:xfrm>
            <a:off x="5046585" y="2203276"/>
            <a:ext cx="2417567" cy="57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6D516A5-069E-3A45-A304-995331EB8726}"/>
              </a:ext>
            </a:extLst>
          </p:cNvPr>
          <p:cNvSpPr/>
          <p:nvPr/>
        </p:nvSpPr>
        <p:spPr bwMode="white">
          <a:xfrm>
            <a:off x="720000" y="3283397"/>
            <a:ext cx="5376000" cy="57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3366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4" grpId="0" animBg="1"/>
      <p:bldP spid="15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FFCD60-8CA4-9010-ECE6-22C5E9AE43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4906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6607EA-DDE3-295E-832A-8FC42E73C368}"/>
              </a:ext>
            </a:extLst>
          </p:cNvPr>
          <p:cNvSpPr/>
          <p:nvPr/>
        </p:nvSpPr>
        <p:spPr bwMode="white">
          <a:xfrm>
            <a:off x="681904" y="980728"/>
            <a:ext cx="8150400" cy="580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C8CC868-318C-A5BB-F11A-F8E14F9825CC}"/>
              </a:ext>
            </a:extLst>
          </p:cNvPr>
          <p:cNvSpPr/>
          <p:nvPr/>
        </p:nvSpPr>
        <p:spPr bwMode="white">
          <a:xfrm>
            <a:off x="681904" y="1844824"/>
            <a:ext cx="339787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1FAB6DF-3305-53D3-DFEB-D8E44872AA12}"/>
              </a:ext>
            </a:extLst>
          </p:cNvPr>
          <p:cNvSpPr/>
          <p:nvPr/>
        </p:nvSpPr>
        <p:spPr bwMode="white">
          <a:xfrm>
            <a:off x="4111913" y="2154289"/>
            <a:ext cx="2632159" cy="580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4E3B09D9-0848-E2CE-9827-AA5BB107CA8C}"/>
              </a:ext>
            </a:extLst>
          </p:cNvPr>
          <p:cNvSpPr/>
          <p:nvPr/>
        </p:nvSpPr>
        <p:spPr bwMode="white">
          <a:xfrm>
            <a:off x="8891693" y="980727"/>
            <a:ext cx="516675" cy="580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9AF38F94-C88C-C2E9-7EA0-C21B5E66A56D}"/>
              </a:ext>
            </a:extLst>
          </p:cNvPr>
          <p:cNvSpPr/>
          <p:nvPr/>
        </p:nvSpPr>
        <p:spPr bwMode="white">
          <a:xfrm>
            <a:off x="672000" y="3365500"/>
            <a:ext cx="10248536" cy="1431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CBF44A17-ACE2-B86B-513E-98EEFEAEB922}"/>
              </a:ext>
            </a:extLst>
          </p:cNvPr>
          <p:cNvSpPr/>
          <p:nvPr/>
        </p:nvSpPr>
        <p:spPr bwMode="white">
          <a:xfrm>
            <a:off x="681904" y="5162892"/>
            <a:ext cx="9446544" cy="466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7894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6" grpId="0" animBg="1"/>
      <p:bldP spid="20" grpId="0" animBg="1"/>
      <p:bldP spid="21" grpId="0" animBg="1"/>
      <p:bldP spid="2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C04E33-6772-5D1C-C1D6-8BAEF1F401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68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6E218E-9291-FE9D-AC00-3BE44EF69DB8}"/>
              </a:ext>
            </a:extLst>
          </p:cNvPr>
          <p:cNvSpPr/>
          <p:nvPr/>
        </p:nvSpPr>
        <p:spPr bwMode="white">
          <a:xfrm>
            <a:off x="681904" y="1152251"/>
            <a:ext cx="10022608" cy="1412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0BDCB22-B299-DF1D-47F8-E567C9570191}"/>
              </a:ext>
            </a:extLst>
          </p:cNvPr>
          <p:cNvSpPr/>
          <p:nvPr/>
        </p:nvSpPr>
        <p:spPr bwMode="white">
          <a:xfrm>
            <a:off x="681904" y="2887956"/>
            <a:ext cx="8294416" cy="613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8B609C5-3F07-B77B-F17C-B561826084AF}"/>
              </a:ext>
            </a:extLst>
          </p:cNvPr>
          <p:cNvSpPr/>
          <p:nvPr/>
        </p:nvSpPr>
        <p:spPr bwMode="white">
          <a:xfrm>
            <a:off x="681904" y="3813029"/>
            <a:ext cx="10022608" cy="1412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04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A91E4A-9E77-86E7-BB58-9D9A2A8C52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65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196747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E69A4D-3270-617E-9ED5-75BB429FCB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5138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A628F5-EB0D-6D0A-F5CE-D9CED416006C}"/>
              </a:ext>
            </a:extLst>
          </p:cNvPr>
          <p:cNvSpPr/>
          <p:nvPr/>
        </p:nvSpPr>
        <p:spPr bwMode="white">
          <a:xfrm>
            <a:off x="9466294" y="1144684"/>
            <a:ext cx="428011" cy="381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8805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3822E9-783A-B6F7-785A-7E37D25DB2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56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2FA653-8F18-71BE-9CC0-6CB990DA34D9}"/>
              </a:ext>
            </a:extLst>
          </p:cNvPr>
          <p:cNvSpPr/>
          <p:nvPr/>
        </p:nvSpPr>
        <p:spPr bwMode="white">
          <a:xfrm>
            <a:off x="9453333" y="3935781"/>
            <a:ext cx="323809" cy="390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741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BEC712-6DCE-F732-C540-8214C00E93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89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F7FDE4-D98B-4AE7-15A8-42384ACF1DA4}"/>
              </a:ext>
            </a:extLst>
          </p:cNvPr>
          <p:cNvSpPr/>
          <p:nvPr/>
        </p:nvSpPr>
        <p:spPr bwMode="white">
          <a:xfrm>
            <a:off x="6596190" y="3023641"/>
            <a:ext cx="1209523" cy="410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0FAE6A-02B0-D216-C3DA-027CCBDF9D2F}"/>
              </a:ext>
            </a:extLst>
          </p:cNvPr>
          <p:cNvSpPr/>
          <p:nvPr/>
        </p:nvSpPr>
        <p:spPr bwMode="white">
          <a:xfrm>
            <a:off x="3520000" y="3968722"/>
            <a:ext cx="885714" cy="42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475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E7AB36-48B1-8DE0-B562-81A5849CEE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14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820F1E-508E-2E27-3953-E5BF2EF01157}"/>
              </a:ext>
            </a:extLst>
          </p:cNvPr>
          <p:cNvSpPr/>
          <p:nvPr/>
        </p:nvSpPr>
        <p:spPr bwMode="white">
          <a:xfrm>
            <a:off x="3281904" y="3961659"/>
            <a:ext cx="323809" cy="400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3E25AB-96D6-0A81-2695-1C18089BD7A8}"/>
              </a:ext>
            </a:extLst>
          </p:cNvPr>
          <p:cNvSpPr/>
          <p:nvPr/>
        </p:nvSpPr>
        <p:spPr bwMode="white">
          <a:xfrm>
            <a:off x="10386666" y="3961659"/>
            <a:ext cx="314285" cy="390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273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70EBC7-AD9D-C4C0-7F8E-98D1B3E117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37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934560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0EE042-5EA7-E4DF-9A3D-288E1B7022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784020"/>
            <a:ext cx="10800000" cy="2616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9652CCB-180F-FC96-A037-AAD26D5F50E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3457167"/>
            <a:ext cx="10800000" cy="1765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B877361-F558-627F-0F6C-B50ED933E4D0}"/>
              </a:ext>
            </a:extLst>
          </p:cNvPr>
          <p:cNvSpPr/>
          <p:nvPr/>
        </p:nvSpPr>
        <p:spPr bwMode="white">
          <a:xfrm>
            <a:off x="727306" y="980728"/>
            <a:ext cx="666483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A0519EE-D0DC-D53E-ADE0-5A58C64C5F5D}"/>
              </a:ext>
            </a:extLst>
          </p:cNvPr>
          <p:cNvSpPr/>
          <p:nvPr/>
        </p:nvSpPr>
        <p:spPr bwMode="white">
          <a:xfrm>
            <a:off x="7464152" y="980728"/>
            <a:ext cx="220034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417B675-9ADE-2F24-EABD-773316F57F7D}"/>
              </a:ext>
            </a:extLst>
          </p:cNvPr>
          <p:cNvSpPr/>
          <p:nvPr/>
        </p:nvSpPr>
        <p:spPr bwMode="white">
          <a:xfrm>
            <a:off x="648600" y="1753499"/>
            <a:ext cx="8903784" cy="1703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8F354D6-68F6-DDDE-DF4D-3B3B4C890A57}"/>
              </a:ext>
            </a:extLst>
          </p:cNvPr>
          <p:cNvSpPr/>
          <p:nvPr/>
        </p:nvSpPr>
        <p:spPr bwMode="white">
          <a:xfrm>
            <a:off x="707412" y="3597541"/>
            <a:ext cx="3516380" cy="159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748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44372E-98F5-E90D-793F-E3E77BFD7E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24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96F212-1CAC-E5BF-8C52-3B68A586F685}"/>
              </a:ext>
            </a:extLst>
          </p:cNvPr>
          <p:cNvSpPr/>
          <p:nvPr/>
        </p:nvSpPr>
        <p:spPr bwMode="white">
          <a:xfrm>
            <a:off x="681904" y="1037580"/>
            <a:ext cx="9950600" cy="1383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8236631-AEBE-40FF-43ED-A2FF240B3FB7}"/>
              </a:ext>
            </a:extLst>
          </p:cNvPr>
          <p:cNvSpPr/>
          <p:nvPr/>
        </p:nvSpPr>
        <p:spPr bwMode="white">
          <a:xfrm>
            <a:off x="805714" y="2799984"/>
            <a:ext cx="7666550" cy="44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E6AD6E8-696B-C148-9641-9E47DFFCD730}"/>
              </a:ext>
            </a:extLst>
          </p:cNvPr>
          <p:cNvSpPr/>
          <p:nvPr/>
        </p:nvSpPr>
        <p:spPr bwMode="white">
          <a:xfrm>
            <a:off x="681904" y="3714527"/>
            <a:ext cx="7666550" cy="457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238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慧 余</cp:lastModifiedBy>
  <cp:revision>63</cp:revision>
  <dcterms:created xsi:type="dcterms:W3CDTF">2015-09-16T06:44:00Z</dcterms:created>
  <dcterms:modified xsi:type="dcterms:W3CDTF">2024-08-15T17:02:17Z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