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1" r:id="rId8"/>
    <p:sldId id="313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7" autoAdjust="0"/>
    <p:restoredTop sz="94660"/>
  </p:normalViewPr>
  <p:slideViewPr>
    <p:cSldViewPr showGuides="1">
      <p:cViewPr varScale="1">
        <p:scale>
          <a:sx n="90" d="100"/>
          <a:sy n="90" d="100"/>
        </p:scale>
        <p:origin x="96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3" name="yt_shape_1442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22" name="yt_image_144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5" name="yt_shape_14425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用尺规作一个角等于已知角</a:t>
            </a:r>
          </a:p>
        </p:txBody>
      </p:sp>
      <p:pic>
        <p:nvPicPr>
          <p:cNvPr id="3" name="yt_shape_1723613802371">
            <a:extLst>
              <a:ext uri="{FF2B5EF4-FFF2-40B4-BE49-F238E27FC236}">
                <a16:creationId xmlns:a16="http://schemas.microsoft.com/office/drawing/2014/main" id="{1C19B6C7-81CE-AC5D-848C-7836E933F2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14426" name="yt_shape_14426"/>
          <p:cNvSpPr txBox="1"/>
          <p:nvPr/>
        </p:nvSpPr>
        <p:spPr>
          <a:xfrm>
            <a:off x="540000" y="2033265"/>
            <a:ext cx="80807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求作一个角等于已知角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427" name="yt_image_14427" title="H_97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2264" y="1884503"/>
            <a:ext cx="3383784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9" name="yt_shape_14429"/>
          <p:cNvSpPr txBox="1"/>
          <p:nvPr/>
        </p:nvSpPr>
        <p:spPr>
          <a:xfrm>
            <a:off x="540119" y="2492896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8892,isEnd"/>
              </a:rPr>
              <a:t>于点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6b9d,isEnd"/>
              </a:rPr>
              <a:t>于点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交前面的弧于点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就是所求作的角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FD708C-963B-3C33-49B0-CE4BD0979AF9}"/>
              </a:ext>
            </a:extLst>
          </p:cNvPr>
          <p:cNvSpPr txBox="1"/>
          <p:nvPr/>
        </p:nvSpPr>
        <p:spPr>
          <a:xfrm>
            <a:off x="2431308" y="2921578"/>
            <a:ext cx="1021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960808-2E8F-A828-3A03-E55C55792153}"/>
              </a:ext>
            </a:extLst>
          </p:cNvPr>
          <p:cNvSpPr txBox="1"/>
          <p:nvPr/>
        </p:nvSpPr>
        <p:spPr>
          <a:xfrm>
            <a:off x="1939183" y="3397066"/>
            <a:ext cx="1067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65BA17-8AF6-6280-0301-4803AF120196}"/>
              </a:ext>
            </a:extLst>
          </p:cNvPr>
          <p:cNvSpPr txBox="1"/>
          <p:nvPr/>
        </p:nvSpPr>
        <p:spPr>
          <a:xfrm>
            <a:off x="4810971" y="3397066"/>
            <a:ext cx="147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任意长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63E154-4CF2-CC56-1493-443BAF29DBB0}"/>
              </a:ext>
            </a:extLst>
          </p:cNvPr>
          <p:cNvSpPr txBox="1"/>
          <p:nvPr/>
        </p:nvSpPr>
        <p:spPr>
          <a:xfrm>
            <a:off x="2126508" y="4348042"/>
            <a:ext cx="77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31DD7E-8A52-689F-0D86-DE786903326D}"/>
              </a:ext>
            </a:extLst>
          </p:cNvPr>
          <p:cNvSpPr txBox="1"/>
          <p:nvPr/>
        </p:nvSpPr>
        <p:spPr>
          <a:xfrm>
            <a:off x="4593483" y="4348042"/>
            <a:ext cx="362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910D174-719A-3CB4-E9A2-95AE55706146}"/>
              </a:ext>
            </a:extLst>
          </p:cNvPr>
          <p:cNvSpPr txBox="1"/>
          <p:nvPr/>
        </p:nvSpPr>
        <p:spPr>
          <a:xfrm>
            <a:off x="3983883" y="5299018"/>
            <a:ext cx="15659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97D403-0642-637D-DCFE-72CC45049957}"/>
              </a:ext>
            </a:extLst>
          </p:cNvPr>
          <p:cNvSpPr txBox="1"/>
          <p:nvPr/>
        </p:nvSpPr>
        <p:spPr>
          <a:xfrm>
            <a:off x="1821708" y="5774506"/>
            <a:ext cx="1057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5" name="yt_shape_14435"/>
          <p:cNvSpPr txBox="1"/>
          <p:nvPr/>
        </p:nvSpPr>
        <p:spPr>
          <a:xfrm>
            <a:off x="540000" y="900000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不需要写作法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436" name="yt_image_14436" title="H_94.042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9696" y="1531667"/>
            <a:ext cx="2392606" cy="119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8" name="yt_shape_14438"/>
          <p:cNvSpPr txBox="1"/>
          <p:nvPr/>
        </p:nvSpPr>
        <p:spPr>
          <a:xfrm>
            <a:off x="540000" y="2776537"/>
            <a:ext cx="54822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40" name="yt_shape_14440"/>
          <p:cNvSpPr txBox="1"/>
          <p:nvPr/>
        </p:nvSpPr>
        <p:spPr>
          <a:xfrm>
            <a:off x="540000" y="3408204"/>
            <a:ext cx="4535344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  <a:r>
              <a:rPr lang="en-US" altLang="zh-CN" sz="7100" b="0" i="0" u="none" spc="33591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</a:rPr>
              <a:t> </a:t>
            </a:r>
          </a:p>
        </p:txBody>
      </p:sp>
      <p:pic>
        <p:nvPicPr>
          <p:cNvPr id="14439" name="yt_image_14439" title="H_111.4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7768" y="3323960"/>
            <a:ext cx="4490481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82CD9F-720C-2AFE-DBE5-ABB59CC77434}"/>
              </a:ext>
            </a:extLst>
          </p:cNvPr>
          <p:cNvSpPr txBox="1"/>
          <p:nvPr/>
        </p:nvSpPr>
        <p:spPr>
          <a:xfrm>
            <a:off x="449989" y="2729731"/>
            <a:ext cx="5609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2" name="yt_shape_14442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对基本尺规作图掌握不够熟练造成错误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9B7332-2A67-FBA2-ABAD-E01B1FCEE698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对基本尺规作图掌握不够熟练造成错误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43" name="yt_shape_14443"/>
          <p:cNvSpPr txBox="1"/>
          <p:nvPr/>
        </p:nvSpPr>
        <p:spPr>
          <a:xfrm>
            <a:off x="540000" y="140778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下列尺规作图的语句错误的是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4" name="yt_table_144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729676"/>
              </p:ext>
            </p:extLst>
          </p:nvPr>
        </p:nvGraphicFramePr>
        <p:xfrm>
          <a:off x="540056" y="1887088"/>
          <a:ext cx="6116638" cy="1901952"/>
        </p:xfrm>
        <a:graphic>
          <a:graphicData uri="http://schemas.openxmlformats.org/drawingml/2006/table">
            <a:tbl>
              <a:tblPr/>
              <a:tblGrid>
                <a:gridCol w="6116638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为圆心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段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的长为半径作弧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13C49004-5155-50E6-4589-54C3E2E64F36}"/>
              </a:ext>
            </a:extLst>
          </p:cNvPr>
          <p:cNvSpPr txBox="1"/>
          <p:nvPr/>
        </p:nvSpPr>
        <p:spPr>
          <a:xfrm>
            <a:off x="5402989" y="13609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7" name="yt_shape_1444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46" name="yt_image_14446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9" name="yt_shape_1444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为角的一边作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3eb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1" name="yt_table_144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040769"/>
              </p:ext>
            </p:extLst>
          </p:nvPr>
        </p:nvGraphicFramePr>
        <p:xfrm>
          <a:off x="540056" y="2441600"/>
          <a:ext cx="2862263" cy="1901952"/>
        </p:xfrm>
        <a:graphic>
          <a:graphicData uri="http://schemas.openxmlformats.org/drawingml/2006/table">
            <a:tbl>
              <a:tblPr/>
              <a:tblGrid>
                <a:gridCol w="28622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p:pic>
        <p:nvPicPr>
          <p:cNvPr id="14450" name="yt_image_14450_skip" title="H_70.3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79877" y="2441600"/>
            <a:ext cx="1269885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DE629D-80C7-6E8E-D58E-C3B5907B34F6}"/>
              </a:ext>
            </a:extLst>
          </p:cNvPr>
          <p:cNvSpPr txBox="1"/>
          <p:nvPr/>
        </p:nvSpPr>
        <p:spPr>
          <a:xfrm>
            <a:off x="19741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3" name="yt_shape_14453"/>
          <p:cNvSpPr txBox="1"/>
          <p:nvPr/>
        </p:nvSpPr>
        <p:spPr>
          <a:xfrm>
            <a:off x="540000" y="764704"/>
            <a:ext cx="103986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利用尺规作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注明作图步骤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454" name="yt_shape_14454"/>
          <p:cNvSpPr txBox="1"/>
          <p:nvPr/>
        </p:nvSpPr>
        <p:spPr>
          <a:xfrm>
            <a:off x="4068392" y="1326624"/>
            <a:ext cx="4605428" cy="1017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4455" name="yt_shape_14455"/>
          <p:cNvSpPr txBox="1"/>
          <p:nvPr/>
        </p:nvSpPr>
        <p:spPr>
          <a:xfrm>
            <a:off x="540000" y="2312318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57" name="yt_shape_14457"/>
          <p:cNvSpPr txBox="1"/>
          <p:nvPr/>
        </p:nvSpPr>
        <p:spPr>
          <a:xfrm>
            <a:off x="540000" y="2927506"/>
            <a:ext cx="1622239" cy="12066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  <a:r>
              <a:rPr lang="en-US" altLang="zh-CN" sz="6700" b="0" i="0" u="none" spc="10975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</a:rPr>
              <a:t> </a:t>
            </a:r>
          </a:p>
        </p:txBody>
      </p:sp>
      <p:pic>
        <p:nvPicPr>
          <p:cNvPr id="14456" name="yt_image_144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0587" y="2906717"/>
            <a:ext cx="1606143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9" name="yt_shape_14459"/>
          <p:cNvSpPr txBox="1"/>
          <p:nvPr/>
        </p:nvSpPr>
        <p:spPr>
          <a:xfrm>
            <a:off x="540000" y="4316452"/>
            <a:ext cx="41405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60" name="yt_shape_14460"/>
          <p:cNvSpPr txBox="1"/>
          <p:nvPr/>
        </p:nvSpPr>
        <p:spPr>
          <a:xfrm>
            <a:off x="540000" y="4795755"/>
            <a:ext cx="98344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61" name="yt_shape_14461"/>
          <p:cNvSpPr txBox="1"/>
          <p:nvPr/>
        </p:nvSpPr>
        <p:spPr>
          <a:xfrm>
            <a:off x="540000" y="5275058"/>
            <a:ext cx="97382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462" name="yt_shape_14462"/>
          <p:cNvSpPr txBox="1"/>
          <p:nvPr/>
        </p:nvSpPr>
        <p:spPr>
          <a:xfrm>
            <a:off x="540119" y="575436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的内部作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3cd0b"/>
              </a:rPr>
              <a:t>B</a:t>
            </a:r>
            <a:b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802491">
            <a:extLst>
              <a:ext uri="{FF2B5EF4-FFF2-40B4-BE49-F238E27FC236}">
                <a16:creationId xmlns:a16="http://schemas.microsoft.com/office/drawing/2014/main" id="{E1346CFD-C890-45A5-B3EA-51F8733C84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392" y="1368496"/>
            <a:ext cx="2316352" cy="923938"/>
          </a:xfrm>
          <a:prstGeom prst="rect">
            <a:avLst/>
          </a:prstGeom>
        </p:spPr>
      </p:pic>
      <p:pic>
        <p:nvPicPr>
          <p:cNvPr id="5" name="yt_shape_1723613802514">
            <a:extLst>
              <a:ext uri="{FF2B5EF4-FFF2-40B4-BE49-F238E27FC236}">
                <a16:creationId xmlns:a16="http://schemas.microsoft.com/office/drawing/2014/main" id="{EF8B17D4-29AD-AECE-0E34-A231675B17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1394280"/>
            <a:ext cx="2244914" cy="89544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5E5512-1EBE-5550-170C-8CFB6CE861C0}"/>
              </a:ext>
            </a:extLst>
          </p:cNvPr>
          <p:cNvSpPr txBox="1"/>
          <p:nvPr/>
        </p:nvSpPr>
        <p:spPr>
          <a:xfrm>
            <a:off x="449989" y="226551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CB5A46-B146-D4A4-D68E-DC349D3BB4A2}"/>
              </a:ext>
            </a:extLst>
          </p:cNvPr>
          <p:cNvSpPr txBox="1"/>
          <p:nvPr/>
        </p:nvSpPr>
        <p:spPr>
          <a:xfrm>
            <a:off x="449989" y="4269646"/>
            <a:ext cx="4280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B6F4CC-91BA-B28E-C9D2-FB526780DA08}"/>
              </a:ext>
            </a:extLst>
          </p:cNvPr>
          <p:cNvSpPr txBox="1"/>
          <p:nvPr/>
        </p:nvSpPr>
        <p:spPr>
          <a:xfrm>
            <a:off x="449989" y="4748949"/>
            <a:ext cx="9919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1426819-59E5-42DB-2580-5172A0A4B5DD}"/>
              </a:ext>
            </a:extLst>
          </p:cNvPr>
          <p:cNvSpPr txBox="1"/>
          <p:nvPr/>
        </p:nvSpPr>
        <p:spPr>
          <a:xfrm>
            <a:off x="449989" y="5228252"/>
            <a:ext cx="982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6FD918-CD88-7F1F-43FC-81ED9E5989FC}"/>
              </a:ext>
            </a:extLst>
          </p:cNvPr>
          <p:cNvSpPr txBox="1"/>
          <p:nvPr/>
        </p:nvSpPr>
        <p:spPr>
          <a:xfrm>
            <a:off x="450108" y="5707555"/>
            <a:ext cx="11175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的内部作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3cd0b"/>
              </a:rPr>
              <a:t>B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6930C9-80D4-1251-E456-EE425A0B1A81}"/>
              </a:ext>
            </a:extLst>
          </p:cNvPr>
          <p:cNvSpPr txBox="1"/>
          <p:nvPr/>
        </p:nvSpPr>
        <p:spPr>
          <a:xfrm>
            <a:off x="450108" y="6183043"/>
            <a:ext cx="2466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3" name="yt_shape_1446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863c"/>
              </a:rPr>
              <a:t>不需要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66" name="yt_image_14466" title="H_117.006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88355" y="2474622"/>
            <a:ext cx="3663644" cy="148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9" name="yt_shape_14469"/>
          <p:cNvSpPr txBox="1"/>
          <p:nvPr/>
        </p:nvSpPr>
        <p:spPr>
          <a:xfrm>
            <a:off x="540000" y="4163425"/>
            <a:ext cx="3139193" cy="113460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 dirty="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  <a:r>
              <a:rPr lang="en-US" altLang="zh-CN" sz="6300" b="0" i="0" u="none" spc="22904" dirty="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</a:rPr>
              <a:t> </a:t>
            </a:r>
          </a:p>
        </p:txBody>
      </p:sp>
      <p:pic>
        <p:nvPicPr>
          <p:cNvPr id="14468" name="yt_image_14468" title="H_99.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9566" y="3068960"/>
            <a:ext cx="310815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D17EB0-E73D-CA82-EF56-B96D9EEED267}"/>
              </a:ext>
            </a:extLst>
          </p:cNvPr>
          <p:cNvSpPr txBox="1"/>
          <p:nvPr/>
        </p:nvSpPr>
        <p:spPr>
          <a:xfrm>
            <a:off x="450108" y="2279658"/>
            <a:ext cx="5779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71" name="yt_shape_14471"/>
              <p:cNvSpPr txBox="1"/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中所作的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2ca6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71" name="yt_shape_14471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9615"/>
              </a:xfrm>
              <a:prstGeom prst="rect">
                <a:avLst/>
              </a:prstGeom>
              <a:blipFill>
                <a:blip r:embed="rId2"/>
                <a:stretch>
                  <a:fillRect l="-1645" t="-156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74" name="yt_image_14474" title="H_117.006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88355" y="2011799"/>
            <a:ext cx="3663644" cy="148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224D3F-2EA7-1B1A-F871-8B9CC8A27C9F}"/>
              </a:ext>
            </a:extLst>
          </p:cNvPr>
          <p:cNvSpPr txBox="1"/>
          <p:nvPr/>
        </p:nvSpPr>
        <p:spPr>
          <a:xfrm>
            <a:off x="450108" y="1804170"/>
            <a:ext cx="773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2F1E75-FD34-7448-CAB9-011EFFEAAA54}"/>
              </a:ext>
            </a:extLst>
          </p:cNvPr>
          <p:cNvSpPr txBox="1"/>
          <p:nvPr/>
        </p:nvSpPr>
        <p:spPr>
          <a:xfrm>
            <a:off x="450108" y="2279658"/>
            <a:ext cx="643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BFE673-2E5D-7725-C4F2-552C20FF530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386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}">
                <a:extLst>
                  <a:ext uri="{FF2B5EF4-FFF2-40B4-BE49-F238E27FC236}">
                    <a16:creationId xmlns:a16="http://schemas.microsoft.com/office/drawing/2014/main" id="{FFBFE673-2E5D-7725-C4F2-552C20FF5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386961" cy="767474"/>
              </a:xfrm>
              <a:prstGeom prst="rect">
                <a:avLst/>
              </a:prstGeom>
              <a:blipFill>
                <a:blip r:embed="rId4"/>
                <a:stretch>
                  <a:fillRect l="-2225" r="-22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D3E9E95-F937-6987-8500-A07F29451047}"/>
              </a:ext>
            </a:extLst>
          </p:cNvPr>
          <p:cNvSpPr txBox="1"/>
          <p:nvPr/>
        </p:nvSpPr>
        <p:spPr>
          <a:xfrm>
            <a:off x="450108" y="3429008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FDEB2-BF98-0FD8-F348-0C19DD5DBE90}"/>
              </a:ext>
            </a:extLst>
          </p:cNvPr>
          <p:cNvSpPr txBox="1"/>
          <p:nvPr/>
        </p:nvSpPr>
        <p:spPr>
          <a:xfrm>
            <a:off x="450108" y="3904496"/>
            <a:ext cx="7341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76" name="yt_shape_14476"/>
          <p:cNvSpPr txBox="1"/>
          <p:nvPr/>
        </p:nvSpPr>
        <p:spPr>
          <a:xfrm>
            <a:off x="519614" y="446964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尺规作图的步骤是先写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在作图时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bb239"/>
              </a:rPr>
              <a:t>一定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要按步骤进行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且要保留作图痕迹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1029</Words>
  <Application>Microsoft Office PowerPoint</Application>
  <PresentationFormat>宽屏</PresentationFormat>
  <Paragraphs>72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2024-08-15T07:04:03Z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