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0" r:id="rId6"/>
    <p:sldId id="311" r:id="rId7"/>
    <p:sldId id="322" r:id="rId8"/>
    <p:sldId id="312" r:id="rId9"/>
    <p:sldId id="314" r:id="rId10"/>
    <p:sldId id="317" r:id="rId11"/>
    <p:sldId id="318" r:id="rId12"/>
    <p:sldId id="319" r:id="rId13"/>
    <p:sldId id="323" r:id="rId14"/>
    <p:sldId id="32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8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9" name="yt_shape_11759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58" name="yt_image_1175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1" name="yt_shape_11761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1762" name="yt_shape_11762"/>
          <p:cNvSpPr txBox="1"/>
          <p:nvPr/>
        </p:nvSpPr>
        <p:spPr>
          <a:xfrm>
            <a:off x="540000" y="1971599"/>
            <a:ext cx="66139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3" name="yt_table_117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691495"/>
              </p:ext>
            </p:extLst>
          </p:nvPr>
        </p:nvGraphicFramePr>
        <p:xfrm>
          <a:off x="540056" y="245090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11765" name="yt_shape_11765"/>
          <p:cNvSpPr txBox="1"/>
          <p:nvPr/>
        </p:nvSpPr>
        <p:spPr>
          <a:xfrm>
            <a:off x="540000" y="2977073"/>
            <a:ext cx="99049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6" name="yt_table_117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309935"/>
              </p:ext>
            </p:extLst>
          </p:nvPr>
        </p:nvGraphicFramePr>
        <p:xfrm>
          <a:off x="540056" y="3456376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sp>
        <p:nvSpPr>
          <p:cNvPr id="11768" name="yt_shape_11768"/>
          <p:cNvSpPr txBox="1"/>
          <p:nvPr/>
        </p:nvSpPr>
        <p:spPr>
          <a:xfrm>
            <a:off x="540000" y="3982547"/>
            <a:ext cx="78595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9" name="yt_table_117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571392"/>
              </p:ext>
            </p:extLst>
          </p:nvPr>
        </p:nvGraphicFramePr>
        <p:xfrm>
          <a:off x="540056" y="4461850"/>
          <a:ext cx="67586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异号且不等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pic>
        <p:nvPicPr>
          <p:cNvPr id="3" name="yt_shape_1723613466580">
            <a:extLst>
              <a:ext uri="{FF2B5EF4-FFF2-40B4-BE49-F238E27FC236}">
                <a16:creationId xmlns:a16="http://schemas.microsoft.com/office/drawing/2014/main" id="{3E17BA6A-FB83-6A6F-A77F-AC34CD3C96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C983D0-087C-41BE-88CD-21D92A9A5DC9}"/>
              </a:ext>
            </a:extLst>
          </p:cNvPr>
          <p:cNvSpPr txBox="1"/>
          <p:nvPr/>
        </p:nvSpPr>
        <p:spPr>
          <a:xfrm>
            <a:off x="618721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8C160B-9F56-7F42-0F3C-7C5ED54C743B}"/>
              </a:ext>
            </a:extLst>
          </p:cNvPr>
          <p:cNvSpPr txBox="1"/>
          <p:nvPr/>
        </p:nvSpPr>
        <p:spPr>
          <a:xfrm>
            <a:off x="94288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7748FC-970A-9B73-0278-76E6174199AD}"/>
              </a:ext>
            </a:extLst>
          </p:cNvPr>
          <p:cNvSpPr txBox="1"/>
          <p:nvPr/>
        </p:nvSpPr>
        <p:spPr>
          <a:xfrm>
            <a:off x="7420701" y="39357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小明买了张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元的乘车卡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若他乘车的次数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67c6"/>
              </a:rPr>
              <a:t>则记录他每次乘车后的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823" name="yt_table_1182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719424"/>
              </p:ext>
            </p:extLst>
          </p:nvPr>
        </p:nvGraphicFramePr>
        <p:xfrm>
          <a:off x="540000" y="2011799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2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6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56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56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52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次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数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楷体" pitchFamily="24"/>
                          <a:ea typeface="楷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余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楷体" pitchFamily="24"/>
                          <a:ea typeface="楷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825" name="yt_shape_11825"/>
          <p:cNvSpPr txBox="1"/>
          <p:nvPr/>
        </p:nvSpPr>
        <p:spPr>
          <a:xfrm>
            <a:off x="540000" y="3415405"/>
            <a:ext cx="73866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请你写出用乘车的次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表示余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额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利用上述关系式计算小明乘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次车还剩下多少元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次车后还剩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8CC104-B8FD-9F13-2484-00BA608E977A}"/>
              </a:ext>
            </a:extLst>
          </p:cNvPr>
          <p:cNvSpPr txBox="1"/>
          <p:nvPr/>
        </p:nvSpPr>
        <p:spPr>
          <a:xfrm>
            <a:off x="449989" y="3844087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BEF295-48AE-962A-BA85-98A2DA333F38}"/>
              </a:ext>
            </a:extLst>
          </p:cNvPr>
          <p:cNvSpPr txBox="1"/>
          <p:nvPr/>
        </p:nvSpPr>
        <p:spPr>
          <a:xfrm>
            <a:off x="449989" y="4795064"/>
            <a:ext cx="734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C17C60-8CEE-BE85-8C32-A52DE66F5FC9}"/>
              </a:ext>
            </a:extLst>
          </p:cNvPr>
          <p:cNvSpPr txBox="1"/>
          <p:nvPr/>
        </p:nvSpPr>
        <p:spPr>
          <a:xfrm>
            <a:off x="449989" y="5270551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次车后还剩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1" name="yt_shape_1183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30" name="yt_image_11830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3" name="yt_shape_11833"/>
          <p:cNvSpPr txBox="1"/>
          <p:nvPr/>
        </p:nvSpPr>
        <p:spPr>
          <a:xfrm>
            <a:off x="540119" y="1482165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某超市酸奶区推出两种优惠方案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购买一箱酸奶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055,isEnd"/>
              </a:rPr>
              <a:t>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送一个玻璃杯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酸奶和玻璃杯一律按九折优惠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已知每箱酸奶定价为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5dc4,isEnd"/>
              </a:rPr>
              <a:t>每个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玻璃杯定价为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现某客户要购买酸奶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玻璃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酸奶和玻璃杯共需付款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6ceb,isEnd"/>
              </a:rPr>
              <a:t>若该客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户按方案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酸奶和玻璃杯共需付款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1931,isEnd"/>
              </a:rPr>
              <a:t>的代数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05305-3CB6-9BBC-7EFD-90929D957278}"/>
              </a:ext>
            </a:extLst>
          </p:cNvPr>
          <p:cNvSpPr txBox="1"/>
          <p:nvPr/>
        </p:nvSpPr>
        <p:spPr>
          <a:xfrm>
            <a:off x="7917707" y="2861823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93E17D-30EF-DE05-7838-2F75CA51182E}"/>
              </a:ext>
            </a:extLst>
          </p:cNvPr>
          <p:cNvSpPr txBox="1"/>
          <p:nvPr/>
        </p:nvSpPr>
        <p:spPr>
          <a:xfrm>
            <a:off x="6241308" y="3337311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6" name="yt_shape_11836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请通过计算说明此时按哪种方案购买较为合算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按照方案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按照方案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购买较为合算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若两种优惠方案可同时使用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ca218"/>
              </a:rPr>
              <a:t>你能给出一种更为省钱的购买方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试写出你的购买方案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并计算此方案需要付款多少元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用方案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箱牛奶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再用方案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杯子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此方案更省钱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共需付款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4C3141E-A799-7570-818A-FB136AC5A431}"/>
              </a:ext>
            </a:extLst>
          </p:cNvPr>
          <p:cNvSpPr txBox="1"/>
          <p:nvPr/>
        </p:nvSpPr>
        <p:spPr>
          <a:xfrm>
            <a:off x="450108" y="1328682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按照方案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0F065F-9ED6-3F79-7C7A-83AEE3579E7B}"/>
              </a:ext>
            </a:extLst>
          </p:cNvPr>
          <p:cNvSpPr txBox="1"/>
          <p:nvPr/>
        </p:nvSpPr>
        <p:spPr>
          <a:xfrm>
            <a:off x="450108" y="1804170"/>
            <a:ext cx="519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44DCBE-2D75-8792-9A17-25ADC555EA7E}"/>
              </a:ext>
            </a:extLst>
          </p:cNvPr>
          <p:cNvSpPr txBox="1"/>
          <p:nvPr/>
        </p:nvSpPr>
        <p:spPr>
          <a:xfrm>
            <a:off x="450108" y="22796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按照方案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36206C-D997-A3A5-AF71-E6C67C533CB7}"/>
              </a:ext>
            </a:extLst>
          </p:cNvPr>
          <p:cNvSpPr txBox="1"/>
          <p:nvPr/>
        </p:nvSpPr>
        <p:spPr>
          <a:xfrm>
            <a:off x="450108" y="2755146"/>
            <a:ext cx="535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440386-B5A1-80EF-9D86-7C3CFE23B953}"/>
              </a:ext>
            </a:extLst>
          </p:cNvPr>
          <p:cNvSpPr txBox="1"/>
          <p:nvPr/>
        </p:nvSpPr>
        <p:spPr>
          <a:xfrm>
            <a:off x="450108" y="3230634"/>
            <a:ext cx="259588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978FB2-6941-0C33-25D8-8C9D0021B36A}"/>
              </a:ext>
            </a:extLst>
          </p:cNvPr>
          <p:cNvSpPr txBox="1"/>
          <p:nvPr/>
        </p:nvSpPr>
        <p:spPr>
          <a:xfrm>
            <a:off x="450108" y="3706122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购买较为合算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9BC961-F288-BC85-3099-C9583C64D367}"/>
              </a:ext>
            </a:extLst>
          </p:cNvPr>
          <p:cNvSpPr txBox="1"/>
          <p:nvPr/>
        </p:nvSpPr>
        <p:spPr>
          <a:xfrm>
            <a:off x="450108" y="513258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用方案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箱牛奶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B4DE4B-6394-0AF3-FAFC-77D187A83859}"/>
              </a:ext>
            </a:extLst>
          </p:cNvPr>
          <p:cNvSpPr txBox="1"/>
          <p:nvPr/>
        </p:nvSpPr>
        <p:spPr>
          <a:xfrm>
            <a:off x="450108" y="5608074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再用方案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杯子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C12757-8D95-763B-F91A-ECAE97B84A7C}"/>
              </a:ext>
            </a:extLst>
          </p:cNvPr>
          <p:cNvSpPr txBox="1"/>
          <p:nvPr/>
        </p:nvSpPr>
        <p:spPr>
          <a:xfrm>
            <a:off x="450108" y="6083562"/>
            <a:ext cx="8257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此方案更省钱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共需付款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0" name="yt_shape_11840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用整体代入法求代数式的值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给出一个含字母的代数式的值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72224"/>
              </a:rPr>
              <a:t>当单个字母的值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不能或不容易求出时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应对给出的代数式或要求值的代数式进行适当变形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75a49"/>
              </a:rPr>
              <a:t>通过整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体代入实现求值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1" name="yt_shape_11771"/>
          <p:cNvSpPr txBox="1"/>
          <p:nvPr/>
        </p:nvSpPr>
        <p:spPr>
          <a:xfrm>
            <a:off x="540000" y="900000"/>
            <a:ext cx="931344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205DAD3-DD36-7F0E-83E6-EDDED17B60AD}"/>
              </a:ext>
            </a:extLst>
          </p:cNvPr>
          <p:cNvSpPr txBox="1"/>
          <p:nvPr/>
        </p:nvSpPr>
        <p:spPr>
          <a:xfrm>
            <a:off x="449989" y="1804170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0DBEAD-2F04-B372-9070-2377940491FF}"/>
              </a:ext>
            </a:extLst>
          </p:cNvPr>
          <p:cNvSpPr txBox="1"/>
          <p:nvPr/>
        </p:nvSpPr>
        <p:spPr>
          <a:xfrm>
            <a:off x="449989" y="2279658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58F649-6963-CA3C-CE4E-A5A399906430}"/>
              </a:ext>
            </a:extLst>
          </p:cNvPr>
          <p:cNvSpPr txBox="1"/>
          <p:nvPr/>
        </p:nvSpPr>
        <p:spPr>
          <a:xfrm>
            <a:off x="449989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AF037C-E2A5-B2E9-F131-25D4BCAB74D9}"/>
              </a:ext>
            </a:extLst>
          </p:cNvPr>
          <p:cNvSpPr txBox="1"/>
          <p:nvPr/>
        </p:nvSpPr>
        <p:spPr>
          <a:xfrm>
            <a:off x="449989" y="32306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8E707DA-4210-49DE-7116-9D3B83850B83}"/>
              </a:ext>
            </a:extLst>
          </p:cNvPr>
          <p:cNvSpPr txBox="1"/>
          <p:nvPr/>
        </p:nvSpPr>
        <p:spPr>
          <a:xfrm>
            <a:off x="449989" y="3706122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02DC9C-2278-BF29-F54D-A740AD27DEF9}"/>
              </a:ext>
            </a:extLst>
          </p:cNvPr>
          <p:cNvSpPr txBox="1"/>
          <p:nvPr/>
        </p:nvSpPr>
        <p:spPr>
          <a:xfrm>
            <a:off x="449989" y="4181610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0FC06E-AEB6-3735-4023-713198EFE31D}"/>
              </a:ext>
            </a:extLst>
          </p:cNvPr>
          <p:cNvSpPr txBox="1"/>
          <p:nvPr/>
        </p:nvSpPr>
        <p:spPr>
          <a:xfrm>
            <a:off x="449989" y="4657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" name="yt_shape_1177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求代数值的应用</a:t>
            </a:r>
          </a:p>
        </p:txBody>
      </p:sp>
      <p:sp>
        <p:nvSpPr>
          <p:cNvPr id="11777" name="yt_shape_11777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当卫星被竖直向上发射时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如果它的高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2b2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关系式可以表示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fbdb"/>
              </a:rPr>
              <a:t>卫星的高度为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8" name="yt_table_117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459680"/>
              </p:ext>
            </p:extLst>
          </p:nvPr>
        </p:nvGraphicFramePr>
        <p:xfrm>
          <a:off x="540056" y="2829000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</a:tbl>
          </a:graphicData>
        </a:graphic>
      </p:graphicFrame>
      <p:pic>
        <p:nvPicPr>
          <p:cNvPr id="3" name="yt_shape_1723613466652">
            <a:extLst>
              <a:ext uri="{FF2B5EF4-FFF2-40B4-BE49-F238E27FC236}">
                <a16:creationId xmlns:a16="http://schemas.microsoft.com/office/drawing/2014/main" id="{704EB4A8-38AF-B70D-BC64-9ABAFFF5AD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B76762-CAD4-AE52-182E-9CC1D6175604}"/>
              </a:ext>
            </a:extLst>
          </p:cNvPr>
          <p:cNvSpPr txBox="1"/>
          <p:nvPr/>
        </p:nvSpPr>
        <p:spPr>
          <a:xfrm>
            <a:off x="1059708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80" name="yt_shape_11780"/>
              <p:cNvSpPr txBox="1"/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长方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ABC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df79"/>
                  </a:rPr>
                  <a:t>以</a:t>
                </a:r>
                <a:b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为圆心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为半径作扇形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用代数式表示阴影部分的周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和面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积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80" name="yt_shape_11780" descr="{&quot;rangeId&quot;:8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84" name="yt_image_11784" title="H_99.7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16390" y="2491102"/>
            <a:ext cx="2535609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6" name="yt_shape_11786"/>
          <p:cNvSpPr txBox="1"/>
          <p:nvPr/>
        </p:nvSpPr>
        <p:spPr>
          <a:xfrm>
            <a:off x="540000" y="3068960"/>
            <a:ext cx="733053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2π</a:t>
            </a:r>
            <a:r>
              <a:rPr lang="zh-CN" altLang="zh-CN" sz="2400" b="0" i="0" u="none" spc="375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6B5EE4A-C5FC-DC02-5B18-3C5FA4773BF7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63268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pageBreak': True}">
                <a:extLst>
                  <a:ext uri="{FF2B5EF4-FFF2-40B4-BE49-F238E27FC236}">
                    <a16:creationId xmlns:a16="http://schemas.microsoft.com/office/drawing/2014/main" id="{66B5EE4A-C5FC-DC02-5B18-3C5FA4773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6326886" cy="726326"/>
              </a:xfrm>
              <a:prstGeom prst="rect">
                <a:avLst/>
              </a:prstGeom>
              <a:blipFill>
                <a:blip r:embed="rId4"/>
                <a:stretch>
                  <a:fillRect l="-1541" r="-144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25EC562-9C70-FEE9-9113-9B09984A93E1}"/>
              </a:ext>
            </a:extLst>
          </p:cNvPr>
          <p:cNvSpPr txBox="1"/>
          <p:nvPr/>
        </p:nvSpPr>
        <p:spPr>
          <a:xfrm>
            <a:off x="449989" y="3497642"/>
            <a:ext cx="743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2π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修筑宽度均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bcb8"/>
              </a:rPr>
              <a:t>的两条互相垂直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余下的部分作为耕地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如果将两条小路铺上地砖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87f4"/>
              </a:rPr>
              <a:t>选用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地砖的价格是每平方米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买地砖至少需要多少元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小路的面积为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平方米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买地砖的金额为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买地砖至少需要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793" name="yt_image_11793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8025" y="2971233"/>
            <a:ext cx="2383974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A51B2B-F914-7B91-ACE6-71C8B5ADBF96}"/>
              </a:ext>
            </a:extLst>
          </p:cNvPr>
          <p:cNvSpPr txBox="1"/>
          <p:nvPr/>
        </p:nvSpPr>
        <p:spPr>
          <a:xfrm>
            <a:off x="450108" y="275514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小路的面积为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620B78-4616-0E9A-D4E6-67F51AE420FA}"/>
              </a:ext>
            </a:extLst>
          </p:cNvPr>
          <p:cNvSpPr txBox="1"/>
          <p:nvPr/>
        </p:nvSpPr>
        <p:spPr>
          <a:xfrm>
            <a:off x="450108" y="3230634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575E5B-16ED-8812-0BE2-278B600EE3A0}"/>
              </a:ext>
            </a:extLst>
          </p:cNvPr>
          <p:cNvSpPr txBox="1"/>
          <p:nvPr/>
        </p:nvSpPr>
        <p:spPr>
          <a:xfrm>
            <a:off x="450108" y="3706122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平方米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买地砖的金额为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377B65-B764-2B23-4A4C-987CDC3E4F99}"/>
              </a:ext>
            </a:extLst>
          </p:cNvPr>
          <p:cNvSpPr txBox="1"/>
          <p:nvPr/>
        </p:nvSpPr>
        <p:spPr>
          <a:xfrm>
            <a:off x="450108" y="4181610"/>
            <a:ext cx="532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05A80F-2315-4119-A12B-0A7B0AC46B7F}"/>
              </a:ext>
            </a:extLst>
          </p:cNvPr>
          <p:cNvSpPr txBox="1"/>
          <p:nvPr/>
        </p:nvSpPr>
        <p:spPr>
          <a:xfrm>
            <a:off x="450108" y="4657098"/>
            <a:ext cx="5723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买地砖至少需要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000" y="900000"/>
            <a:ext cx="800860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地砖的费用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797" name="yt_image_11797" title="H_120.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8025" y="1531667"/>
            <a:ext cx="2383974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9" name="yt_shape_11799"/>
          <p:cNvSpPr txBox="1"/>
          <p:nvPr/>
        </p:nvSpPr>
        <p:spPr>
          <a:xfrm>
            <a:off x="540000" y="3106880"/>
            <a:ext cx="5156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地砖的费用为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4A2E40-831A-F6CA-1F71-281BE358CBAA}"/>
              </a:ext>
            </a:extLst>
          </p:cNvPr>
          <p:cNvSpPr txBox="1"/>
          <p:nvPr/>
        </p:nvSpPr>
        <p:spPr>
          <a:xfrm>
            <a:off x="449989" y="1328682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4AE12E-40F3-ABC7-04B6-76852C4F931C}"/>
              </a:ext>
            </a:extLst>
          </p:cNvPr>
          <p:cNvSpPr txBox="1"/>
          <p:nvPr/>
        </p:nvSpPr>
        <p:spPr>
          <a:xfrm>
            <a:off x="449989" y="1804170"/>
            <a:ext cx="8111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D567E4-0FED-2B9F-2987-992F59C7476C}"/>
              </a:ext>
            </a:extLst>
          </p:cNvPr>
          <p:cNvSpPr txBox="1"/>
          <p:nvPr/>
        </p:nvSpPr>
        <p:spPr>
          <a:xfrm>
            <a:off x="449989" y="2276872"/>
            <a:ext cx="528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地砖的费用为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0" name="yt_shape_11800"/>
          <p:cNvSpPr txBox="1"/>
          <p:nvPr/>
        </p:nvSpPr>
        <p:spPr>
          <a:xfrm>
            <a:off x="540000" y="900000"/>
            <a:ext cx="830996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用负数、分数代替字母时没有添加括号而出错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90CF8A-12E0-9654-2DC3-7E6299049293}"/>
              </a:ext>
            </a:extLst>
          </p:cNvPr>
          <p:cNvSpPr txBox="1"/>
          <p:nvPr/>
        </p:nvSpPr>
        <p:spPr>
          <a:xfrm>
            <a:off x="449989" y="853194"/>
            <a:ext cx="8409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用负数、分数代替字母时没有添加括号而出错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801" name="yt_shape_11801"/>
              <p:cNvSpPr txBox="1"/>
              <p:nvPr/>
            </p:nvSpPr>
            <p:spPr>
              <a:xfrm>
                <a:off x="540000" y="1501967"/>
                <a:ext cx="7668766" cy="1316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spc="375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01" name="yt_shape_118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1967"/>
                <a:ext cx="7668766" cy="1316899"/>
              </a:xfrm>
              <a:prstGeom prst="rect">
                <a:avLst/>
              </a:prstGeom>
              <a:blipFill>
                <a:blip r:embed="rId2"/>
                <a:stretch>
                  <a:fillRect l="-2464" r="-1431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EE1B3F-7A3E-9869-361F-C162269803D9}"/>
                  </a:ext>
                </a:extLst>
              </p:cNvPr>
              <p:cNvSpPr txBox="1"/>
              <p:nvPr/>
            </p:nvSpPr>
            <p:spPr>
              <a:xfrm>
                <a:off x="7211151" y="1455161"/>
                <a:ext cx="861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EE1B3F-7A3E-9869-361F-C16226980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1151" y="1455161"/>
                <a:ext cx="861124" cy="765061"/>
              </a:xfrm>
              <a:prstGeom prst="rect">
                <a:avLst/>
              </a:prstGeom>
              <a:blipFill>
                <a:blip r:embed="rId3"/>
                <a:stretch>
                  <a:fillRect l="-1134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9FB07B5-3F38-7873-D72D-2A795E74CB5B}"/>
              </a:ext>
            </a:extLst>
          </p:cNvPr>
          <p:cNvCxnSpPr/>
          <p:nvPr/>
        </p:nvCxnSpPr>
        <p:spPr>
          <a:xfrm>
            <a:off x="6996363" y="2192466"/>
            <a:ext cx="985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178CDC-524B-AFFA-7921-FFD7C6CB2948}"/>
                  </a:ext>
                </a:extLst>
              </p:cNvPr>
              <p:cNvSpPr txBox="1"/>
              <p:nvPr/>
            </p:nvSpPr>
            <p:spPr>
              <a:xfrm>
                <a:off x="7134951" y="2126610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178CDC-524B-AFFA-7921-FFD7C6CB29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951" y="2126610"/>
                <a:ext cx="861124" cy="726326"/>
              </a:xfrm>
              <a:prstGeom prst="rect">
                <a:avLst/>
              </a:prstGeom>
              <a:blipFill>
                <a:blip r:embed="rId4"/>
                <a:stretch>
                  <a:fillRect l="-105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40E10B6-A5E9-AEF4-F613-6D06DFEFF569}"/>
              </a:ext>
            </a:extLst>
          </p:cNvPr>
          <p:cNvCxnSpPr/>
          <p:nvPr/>
        </p:nvCxnSpPr>
        <p:spPr>
          <a:xfrm>
            <a:off x="6920163" y="2825180"/>
            <a:ext cx="985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05" name="yt_image_11805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8" name="yt_shape_11808"/>
          <p:cNvSpPr txBox="1"/>
          <p:nvPr/>
        </p:nvSpPr>
        <p:spPr>
          <a:xfrm>
            <a:off x="540000" y="1482165"/>
            <a:ext cx="93358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09" name="yt_table_118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842862"/>
              </p:ext>
            </p:extLst>
          </p:nvPr>
        </p:nvGraphicFramePr>
        <p:xfrm>
          <a:off x="540056" y="1961468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</a:tbl>
          </a:graphicData>
        </a:graphic>
      </p:graphicFrame>
      <p:sp>
        <p:nvSpPr>
          <p:cNvPr id="11811" name="yt_shape_11811"/>
          <p:cNvSpPr txBox="1"/>
          <p:nvPr/>
        </p:nvSpPr>
        <p:spPr>
          <a:xfrm>
            <a:off x="540000" y="2487639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12" name="yt_table_118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14704"/>
              </p:ext>
            </p:extLst>
          </p:nvPr>
        </p:nvGraphicFramePr>
        <p:xfrm>
          <a:off x="540056" y="2966942"/>
          <a:ext cx="84194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sp>
        <p:nvSpPr>
          <p:cNvPr id="11814" name="yt_shape_11814"/>
          <p:cNvSpPr txBox="1"/>
          <p:nvPr/>
        </p:nvSpPr>
        <p:spPr>
          <a:xfrm>
            <a:off x="540000" y="3493113"/>
            <a:ext cx="95026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1EF5A7-35C0-C998-ECD9-9EB341E4D94E}"/>
              </a:ext>
            </a:extLst>
          </p:cNvPr>
          <p:cNvSpPr txBox="1"/>
          <p:nvPr/>
        </p:nvSpPr>
        <p:spPr>
          <a:xfrm>
            <a:off x="8882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F642E9-1A94-D127-22F6-4EFE6A662553}"/>
              </a:ext>
            </a:extLst>
          </p:cNvPr>
          <p:cNvSpPr txBox="1"/>
          <p:nvPr/>
        </p:nvSpPr>
        <p:spPr>
          <a:xfrm>
            <a:off x="7460389" y="24408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8FB5FC-FAFD-B7A0-D9DD-E319C31FB123}"/>
              </a:ext>
            </a:extLst>
          </p:cNvPr>
          <p:cNvSpPr txBox="1"/>
          <p:nvPr/>
        </p:nvSpPr>
        <p:spPr>
          <a:xfrm>
            <a:off x="9251089" y="344630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5" name="yt_shape_11815"/>
              <p:cNvSpPr txBox="1"/>
              <p:nvPr/>
            </p:nvSpPr>
            <p:spPr>
              <a:xfrm>
                <a:off x="540000" y="900000"/>
                <a:ext cx="7976543" cy="46390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知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15" name="yt_shape_11815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76543" cy="4639090"/>
              </a:xfrm>
              <a:prstGeom prst="rect">
                <a:avLst/>
              </a:prstGeom>
              <a:blipFill>
                <a:blip r:embed="rId2"/>
                <a:stretch>
                  <a:fillRect l="-2370" t="-1183" r="-1453" b="-3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2F2F11-C76B-C058-875F-1B63A42F6664}"/>
              </a:ext>
            </a:extLst>
          </p:cNvPr>
          <p:cNvSpPr txBox="1"/>
          <p:nvPr/>
        </p:nvSpPr>
        <p:spPr>
          <a:xfrm>
            <a:off x="449989" y="2186567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6EBEF0-8E38-F0AC-5B73-3533854EFA5C}"/>
                  </a:ext>
                </a:extLst>
              </p:cNvPr>
              <p:cNvSpPr txBox="1"/>
              <p:nvPr/>
            </p:nvSpPr>
            <p:spPr>
              <a:xfrm>
                <a:off x="449989" y="2662055"/>
                <a:ext cx="3958336" cy="10281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pageBreak': True}">
                <a:extLst>
                  <a:ext uri="{FF2B5EF4-FFF2-40B4-BE49-F238E27FC236}">
                    <a16:creationId xmlns:a16="http://schemas.microsoft.com/office/drawing/2014/main" id="{AB6EBEF0-8E38-F0AC-5B73-3533854EFA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2055"/>
                <a:ext cx="3958336" cy="1028142"/>
              </a:xfrm>
              <a:prstGeom prst="rect">
                <a:avLst/>
              </a:prstGeom>
              <a:blipFill>
                <a:blip r:embed="rId3"/>
                <a:stretch>
                  <a:fillRect r="-2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A4D174-34E2-EAA9-0C18-7CEB4EFAE6D0}"/>
              </a:ext>
            </a:extLst>
          </p:cNvPr>
          <p:cNvSpPr txBox="1"/>
          <p:nvPr/>
        </p:nvSpPr>
        <p:spPr>
          <a:xfrm>
            <a:off x="449989" y="4072073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947D3E-88B4-06CB-3A62-D02619128323}"/>
              </a:ext>
            </a:extLst>
          </p:cNvPr>
          <p:cNvSpPr txBox="1"/>
          <p:nvPr/>
        </p:nvSpPr>
        <p:spPr>
          <a:xfrm>
            <a:off x="449989" y="454756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7CCD07-8814-C824-407B-DF920684AF9C}"/>
              </a:ext>
            </a:extLst>
          </p:cNvPr>
          <p:cNvSpPr txBox="1"/>
          <p:nvPr/>
        </p:nvSpPr>
        <p:spPr>
          <a:xfrm>
            <a:off x="449989" y="5023049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1893</Words>
  <Application>Microsoft Office PowerPoint</Application>
  <PresentationFormat>宽屏</PresentationFormat>
  <Paragraphs>156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