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BB353BD-A97B-0D41-CD5F-0932BD258C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76" y="3076762"/>
            <a:ext cx="11928648" cy="720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DA3138-7342-ED5D-105A-0EB34CA253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021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5F0AF7-B654-A285-98EF-FFA4FD48F66D}"/>
              </a:ext>
            </a:extLst>
          </p:cNvPr>
          <p:cNvSpPr/>
          <p:nvPr/>
        </p:nvSpPr>
        <p:spPr bwMode="white">
          <a:xfrm>
            <a:off x="682250" y="2084752"/>
            <a:ext cx="9518206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AD08C4-EC0E-CAA7-DD8A-0055D7948EA8}"/>
              </a:ext>
            </a:extLst>
          </p:cNvPr>
          <p:cNvSpPr/>
          <p:nvPr/>
        </p:nvSpPr>
        <p:spPr bwMode="white">
          <a:xfrm>
            <a:off x="682250" y="2954085"/>
            <a:ext cx="10310294" cy="43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3FC5933-D591-9842-8014-0544BDB5C5D8}"/>
              </a:ext>
            </a:extLst>
          </p:cNvPr>
          <p:cNvSpPr/>
          <p:nvPr/>
        </p:nvSpPr>
        <p:spPr bwMode="white">
          <a:xfrm>
            <a:off x="682250" y="3813970"/>
            <a:ext cx="7645998" cy="42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9D49BFD-EE7F-4F72-5E55-3C2B50E762B4}"/>
              </a:ext>
            </a:extLst>
          </p:cNvPr>
          <p:cNvSpPr/>
          <p:nvPr/>
        </p:nvSpPr>
        <p:spPr bwMode="white">
          <a:xfrm>
            <a:off x="682250" y="4673854"/>
            <a:ext cx="7285958" cy="45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234F989-3279-2C0A-5C46-2CBFD3926819}"/>
              </a:ext>
            </a:extLst>
          </p:cNvPr>
          <p:cNvSpPr/>
          <p:nvPr/>
        </p:nvSpPr>
        <p:spPr bwMode="white">
          <a:xfrm>
            <a:off x="682250" y="5514837"/>
            <a:ext cx="5557766" cy="101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08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20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903CC-FAD9-489E-0B3E-F14D84EDFE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3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14A8AB-F40A-AAF3-7141-9D8EF6D284A3}"/>
              </a:ext>
            </a:extLst>
          </p:cNvPr>
          <p:cNvSpPr/>
          <p:nvPr/>
        </p:nvSpPr>
        <p:spPr bwMode="white">
          <a:xfrm>
            <a:off x="681904" y="2669224"/>
            <a:ext cx="9662568" cy="54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B04801-514D-7571-5C0F-46E0AF6649B6}"/>
              </a:ext>
            </a:extLst>
          </p:cNvPr>
          <p:cNvSpPr/>
          <p:nvPr/>
        </p:nvSpPr>
        <p:spPr bwMode="white">
          <a:xfrm>
            <a:off x="681904" y="3546907"/>
            <a:ext cx="7934376" cy="54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A5FA672-5E3C-7FA6-2BFA-FB5474E6842A}"/>
              </a:ext>
            </a:extLst>
          </p:cNvPr>
          <p:cNvSpPr/>
          <p:nvPr/>
        </p:nvSpPr>
        <p:spPr bwMode="white">
          <a:xfrm>
            <a:off x="720000" y="4424590"/>
            <a:ext cx="6312104" cy="54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B665311-B1B8-0AC4-6AAA-370C59EFB5A3}"/>
              </a:ext>
            </a:extLst>
          </p:cNvPr>
          <p:cNvSpPr/>
          <p:nvPr/>
        </p:nvSpPr>
        <p:spPr bwMode="white">
          <a:xfrm>
            <a:off x="681904" y="5311813"/>
            <a:ext cx="4982048" cy="54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4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2FFB6-6F02-5E8A-FA7F-51AD831478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9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E32BD8-614E-C6C6-3634-91935239D33C}"/>
              </a:ext>
            </a:extLst>
          </p:cNvPr>
          <p:cNvSpPr/>
          <p:nvPr/>
        </p:nvSpPr>
        <p:spPr bwMode="white">
          <a:xfrm>
            <a:off x="681904" y="2564904"/>
            <a:ext cx="815040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CCC66EC-0156-4E81-D5B0-F37B5EE25C6B}"/>
              </a:ext>
            </a:extLst>
          </p:cNvPr>
          <p:cNvSpPr/>
          <p:nvPr/>
        </p:nvSpPr>
        <p:spPr bwMode="white">
          <a:xfrm>
            <a:off x="681904" y="4071214"/>
            <a:ext cx="7358312" cy="42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96FE658-66C8-D767-37F4-55E8F83248C8}"/>
              </a:ext>
            </a:extLst>
          </p:cNvPr>
          <p:cNvSpPr/>
          <p:nvPr/>
        </p:nvSpPr>
        <p:spPr bwMode="white">
          <a:xfrm>
            <a:off x="681904" y="4939251"/>
            <a:ext cx="6710240" cy="42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0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926117-0F61-BFC4-E31C-98D69AA91C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41AD673-C390-2B08-7482-5D447E79BEE3}"/>
              </a:ext>
            </a:extLst>
          </p:cNvPr>
          <p:cNvSpPr/>
          <p:nvPr/>
        </p:nvSpPr>
        <p:spPr bwMode="white">
          <a:xfrm>
            <a:off x="720000" y="980728"/>
            <a:ext cx="6672144" cy="57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8B85EE3-E166-337E-DACB-FED5FD682D5A}"/>
              </a:ext>
            </a:extLst>
          </p:cNvPr>
          <p:cNvSpPr/>
          <p:nvPr/>
        </p:nvSpPr>
        <p:spPr bwMode="white">
          <a:xfrm>
            <a:off x="688714" y="1914858"/>
            <a:ext cx="6055358" cy="57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251AB7C-5C92-BAC8-A8A2-688674B1AA78}"/>
              </a:ext>
            </a:extLst>
          </p:cNvPr>
          <p:cNvSpPr/>
          <p:nvPr/>
        </p:nvSpPr>
        <p:spPr bwMode="white">
          <a:xfrm>
            <a:off x="720000" y="2733460"/>
            <a:ext cx="7032184" cy="57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3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072E35-503E-8B1C-DA35-D77D00DCB6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293E9A-168B-D952-A4DB-83A3A98E1577}"/>
              </a:ext>
            </a:extLst>
          </p:cNvPr>
          <p:cNvSpPr/>
          <p:nvPr/>
        </p:nvSpPr>
        <p:spPr bwMode="white">
          <a:xfrm>
            <a:off x="681904" y="2636912"/>
            <a:ext cx="915851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6CE59D2-71A8-5299-CB26-158C45064731}"/>
              </a:ext>
            </a:extLst>
          </p:cNvPr>
          <p:cNvSpPr/>
          <p:nvPr/>
        </p:nvSpPr>
        <p:spPr bwMode="white">
          <a:xfrm>
            <a:off x="681904" y="4098744"/>
            <a:ext cx="8726464" cy="4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64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A2727-4846-3498-B5D3-00C3083E42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D84A9D-EF98-7586-87A6-319EA8DC5A5F}"/>
              </a:ext>
            </a:extLst>
          </p:cNvPr>
          <p:cNvSpPr/>
          <p:nvPr/>
        </p:nvSpPr>
        <p:spPr bwMode="white">
          <a:xfrm>
            <a:off x="681904" y="1028602"/>
            <a:ext cx="7718352" cy="420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1D6BAA-6813-7862-E436-A0A86D66449E}"/>
              </a:ext>
            </a:extLst>
          </p:cNvPr>
          <p:cNvSpPr/>
          <p:nvPr/>
        </p:nvSpPr>
        <p:spPr bwMode="white">
          <a:xfrm>
            <a:off x="681904" y="1897886"/>
            <a:ext cx="7286304" cy="4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310394A-9426-C5B1-A37A-46ECBA3EC750}"/>
              </a:ext>
            </a:extLst>
          </p:cNvPr>
          <p:cNvSpPr/>
          <p:nvPr/>
        </p:nvSpPr>
        <p:spPr bwMode="white">
          <a:xfrm>
            <a:off x="681904" y="2708920"/>
            <a:ext cx="649421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68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0E26E6-49F6-DD40-6305-9AF00440DE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1"/>
          <a:stretch/>
        </p:blipFill>
        <p:spPr>
          <a:xfrm>
            <a:off x="887720" y="827999"/>
            <a:ext cx="10416560" cy="4793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7F67B0-E580-D163-47F4-4A1DCCF83E14}"/>
              </a:ext>
            </a:extLst>
          </p:cNvPr>
          <p:cNvSpPr/>
          <p:nvPr/>
        </p:nvSpPr>
        <p:spPr bwMode="white">
          <a:xfrm>
            <a:off x="4767619" y="4897430"/>
            <a:ext cx="5072797" cy="4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17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47EB61-1C82-E56A-1E1C-7260C6002E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1"/>
          <a:stretch/>
        </p:blipFill>
        <p:spPr>
          <a:xfrm>
            <a:off x="887720" y="1196752"/>
            <a:ext cx="10416560" cy="4624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2F7E870-66E3-47A8-F13E-EA5E5931AE13}"/>
              </a:ext>
            </a:extLst>
          </p:cNvPr>
          <p:cNvSpPr/>
          <p:nvPr/>
        </p:nvSpPr>
        <p:spPr bwMode="white">
          <a:xfrm>
            <a:off x="4079777" y="1268760"/>
            <a:ext cx="3816424" cy="572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77C4095-EB4D-B7F7-528E-3EC4A318362C}"/>
              </a:ext>
            </a:extLst>
          </p:cNvPr>
          <p:cNvSpPr/>
          <p:nvPr/>
        </p:nvSpPr>
        <p:spPr bwMode="white">
          <a:xfrm>
            <a:off x="3503711" y="2276872"/>
            <a:ext cx="4392489" cy="4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30B5FED-365E-4F6A-F405-00A2C48BF058}"/>
              </a:ext>
            </a:extLst>
          </p:cNvPr>
          <p:cNvSpPr/>
          <p:nvPr/>
        </p:nvSpPr>
        <p:spPr bwMode="white">
          <a:xfrm>
            <a:off x="5303912" y="3214569"/>
            <a:ext cx="2088232" cy="4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CA333CA-2425-97A1-81CD-E2C932D7F515}"/>
              </a:ext>
            </a:extLst>
          </p:cNvPr>
          <p:cNvSpPr/>
          <p:nvPr/>
        </p:nvSpPr>
        <p:spPr bwMode="white">
          <a:xfrm>
            <a:off x="6072669" y="4077072"/>
            <a:ext cx="2088233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23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746C05-C20C-4319-566A-239C65BE69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1044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A30DA-523C-68FD-15CA-0ED42F1C10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5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3773AED-2BE6-0232-14DA-24FE248208A5}"/>
              </a:ext>
            </a:extLst>
          </p:cNvPr>
          <p:cNvSpPr/>
          <p:nvPr/>
        </p:nvSpPr>
        <p:spPr bwMode="white">
          <a:xfrm>
            <a:off x="551384" y="1124744"/>
            <a:ext cx="561662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F50BDB6-4B67-6573-E61A-6B6D0E76EC71}"/>
              </a:ext>
            </a:extLst>
          </p:cNvPr>
          <p:cNvSpPr/>
          <p:nvPr/>
        </p:nvSpPr>
        <p:spPr bwMode="white">
          <a:xfrm>
            <a:off x="551384" y="2501171"/>
            <a:ext cx="561662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062208C-B21E-EF53-3E94-4C21855AA36F}"/>
              </a:ext>
            </a:extLst>
          </p:cNvPr>
          <p:cNvSpPr/>
          <p:nvPr/>
        </p:nvSpPr>
        <p:spPr bwMode="white">
          <a:xfrm>
            <a:off x="623392" y="3933056"/>
            <a:ext cx="633670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67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B35C58-197D-6A48-2C4A-60FF7A40F6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1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5F3B1C-3FC8-AC49-36EA-03718A6856DE}"/>
              </a:ext>
            </a:extLst>
          </p:cNvPr>
          <p:cNvSpPr/>
          <p:nvPr/>
        </p:nvSpPr>
        <p:spPr bwMode="white">
          <a:xfrm>
            <a:off x="681904" y="2018078"/>
            <a:ext cx="7286304" cy="48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80C295-9ACB-B66E-9F13-98491EA0DCED}"/>
              </a:ext>
            </a:extLst>
          </p:cNvPr>
          <p:cNvSpPr/>
          <p:nvPr/>
        </p:nvSpPr>
        <p:spPr bwMode="white">
          <a:xfrm>
            <a:off x="681904" y="2886373"/>
            <a:ext cx="6422208" cy="45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7E07F70-40C1-45AE-4BCD-0FBA6B08B421}"/>
              </a:ext>
            </a:extLst>
          </p:cNvPr>
          <p:cNvSpPr/>
          <p:nvPr/>
        </p:nvSpPr>
        <p:spPr bwMode="white">
          <a:xfrm>
            <a:off x="681904" y="3724970"/>
            <a:ext cx="5846144" cy="4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1D13C87-4B8C-3686-9548-3038FF553F40}"/>
              </a:ext>
            </a:extLst>
          </p:cNvPr>
          <p:cNvSpPr/>
          <p:nvPr/>
        </p:nvSpPr>
        <p:spPr bwMode="white">
          <a:xfrm>
            <a:off x="681904" y="4554037"/>
            <a:ext cx="5702128" cy="109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66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8ED66-00DD-BA55-8489-EA0CBF670D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6D3F9B-6AA0-18B3-4D65-6ED4335A4EB6}"/>
              </a:ext>
            </a:extLst>
          </p:cNvPr>
          <p:cNvSpPr/>
          <p:nvPr/>
        </p:nvSpPr>
        <p:spPr bwMode="white">
          <a:xfrm>
            <a:off x="681904" y="2658233"/>
            <a:ext cx="9014496" cy="4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071AC0-9B6C-902D-2798-1F013954D10C}"/>
              </a:ext>
            </a:extLst>
          </p:cNvPr>
          <p:cNvSpPr/>
          <p:nvPr/>
        </p:nvSpPr>
        <p:spPr bwMode="white">
          <a:xfrm>
            <a:off x="681904" y="3487558"/>
            <a:ext cx="6854256" cy="4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3F973B-C0DE-9A18-9033-DE495630B5B4}"/>
              </a:ext>
            </a:extLst>
          </p:cNvPr>
          <p:cNvSpPr/>
          <p:nvPr/>
        </p:nvSpPr>
        <p:spPr bwMode="white">
          <a:xfrm>
            <a:off x="681904" y="4326416"/>
            <a:ext cx="6854256" cy="45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560B232-D3C4-4EFF-3663-0051530583CD}"/>
              </a:ext>
            </a:extLst>
          </p:cNvPr>
          <p:cNvSpPr/>
          <p:nvPr/>
        </p:nvSpPr>
        <p:spPr bwMode="white">
          <a:xfrm>
            <a:off x="681904" y="5184338"/>
            <a:ext cx="5414096" cy="4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2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BB5B02-F591-B055-6B94-233AA20AC2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7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FF2F04-6644-8D7C-1353-DD6EA37B1B05}"/>
              </a:ext>
            </a:extLst>
          </p:cNvPr>
          <p:cNvSpPr/>
          <p:nvPr/>
        </p:nvSpPr>
        <p:spPr bwMode="white">
          <a:xfrm>
            <a:off x="681904" y="1933695"/>
            <a:ext cx="8798472" cy="55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5A79B3-41A0-BCC0-8CC0-93F1DDCE4B18}"/>
              </a:ext>
            </a:extLst>
          </p:cNvPr>
          <p:cNvSpPr/>
          <p:nvPr/>
        </p:nvSpPr>
        <p:spPr bwMode="white">
          <a:xfrm>
            <a:off x="681904" y="2762967"/>
            <a:ext cx="7646344" cy="48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9C9EAC-0E58-61FD-AAEE-FB944CBB83AB}"/>
              </a:ext>
            </a:extLst>
          </p:cNvPr>
          <p:cNvSpPr/>
          <p:nvPr/>
        </p:nvSpPr>
        <p:spPr bwMode="white">
          <a:xfrm>
            <a:off x="681904" y="3611303"/>
            <a:ext cx="5774136" cy="48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356FAAC-A51C-7C5B-C3D3-5709F875B028}"/>
              </a:ext>
            </a:extLst>
          </p:cNvPr>
          <p:cNvSpPr/>
          <p:nvPr/>
        </p:nvSpPr>
        <p:spPr bwMode="white">
          <a:xfrm>
            <a:off x="681904" y="4459639"/>
            <a:ext cx="5774136" cy="98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68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FBF23-02D3-0AF6-2F90-86666CA17B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0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E5BC6E-92FB-696C-5B4B-78345AD77050}"/>
              </a:ext>
            </a:extLst>
          </p:cNvPr>
          <p:cNvSpPr/>
          <p:nvPr/>
        </p:nvSpPr>
        <p:spPr bwMode="white">
          <a:xfrm>
            <a:off x="681904" y="2562546"/>
            <a:ext cx="9158512" cy="4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35D37E-B6ED-97E2-F8A0-3F4227F6F9EA}"/>
              </a:ext>
            </a:extLst>
          </p:cNvPr>
          <p:cNvSpPr/>
          <p:nvPr/>
        </p:nvSpPr>
        <p:spPr bwMode="white">
          <a:xfrm>
            <a:off x="681904" y="3439350"/>
            <a:ext cx="7430320" cy="428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02EE73-7F65-1940-ECAA-92FE97F498D4}"/>
              </a:ext>
            </a:extLst>
          </p:cNvPr>
          <p:cNvSpPr/>
          <p:nvPr/>
        </p:nvSpPr>
        <p:spPr bwMode="white">
          <a:xfrm>
            <a:off x="681904" y="4306624"/>
            <a:ext cx="6926264" cy="45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9778F02-DC74-57B3-A904-7ED828473059}"/>
              </a:ext>
            </a:extLst>
          </p:cNvPr>
          <p:cNvSpPr/>
          <p:nvPr/>
        </p:nvSpPr>
        <p:spPr bwMode="white">
          <a:xfrm>
            <a:off x="681904" y="5202490"/>
            <a:ext cx="5990160" cy="962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32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2024-08-15T07:01:08Z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