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0550" y="3028950"/>
            <a:ext cx="59309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39800"/>
            <a:ext cx="9772650" cy="497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9648" y="1953313"/>
            <a:ext cx="98289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6702" y="4123858"/>
            <a:ext cx="641153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5138" y="5416949"/>
            <a:ext cx="3227335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245" y="1156335"/>
            <a:ext cx="7004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8921" y="2900218"/>
            <a:ext cx="6303043" cy="29556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073150"/>
            <a:ext cx="97091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484" y="2295058"/>
            <a:ext cx="7596134" cy="3643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59765"/>
            <a:ext cx="97536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3914140"/>
            <a:ext cx="479425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71139" y="3948367"/>
            <a:ext cx="6025952" cy="2221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710565"/>
            <a:ext cx="65722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338" y="724876"/>
            <a:ext cx="7762389" cy="57221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019175"/>
            <a:ext cx="98171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830" y="2295057"/>
            <a:ext cx="7670025" cy="361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340" y="652145"/>
            <a:ext cx="9639300" cy="6036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627380"/>
            <a:ext cx="8916035" cy="6083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5429" y="1833240"/>
            <a:ext cx="9184789" cy="2175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6192" y="4114623"/>
            <a:ext cx="9184789" cy="965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119" y="5232223"/>
            <a:ext cx="9184789" cy="1501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01675"/>
            <a:ext cx="9753600" cy="545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924810"/>
            <a:ext cx="9277350" cy="362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764540"/>
            <a:ext cx="3968750" cy="242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1066" y="4216222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5284" y="5472367"/>
            <a:ext cx="1592498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773555"/>
            <a:ext cx="91186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975" y="2414905"/>
            <a:ext cx="9798050" cy="189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3102" y="262756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150" y="1009650"/>
            <a:ext cx="92837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2" y="3615859"/>
            <a:ext cx="9424933" cy="2554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66750"/>
            <a:ext cx="9126220" cy="6036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4520" y="415156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1927225"/>
            <a:ext cx="9359900" cy="300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2128803"/>
            <a:ext cx="5610316" cy="3440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330325"/>
            <a:ext cx="87630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575" y="1362186"/>
            <a:ext cx="9480352" cy="4419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660400"/>
            <a:ext cx="98552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504749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733425"/>
            <a:ext cx="98171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3" y="743348"/>
            <a:ext cx="5395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63795" y="4982839"/>
            <a:ext cx="539551" cy="4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226820"/>
            <a:ext cx="9734550" cy="172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725" y="3132455"/>
            <a:ext cx="9734550" cy="240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7684" y="1860950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7684" y="443789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650875"/>
            <a:ext cx="98361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0" y="199025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0048" y="4567204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653415"/>
            <a:ext cx="97536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7" y="5500077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53110"/>
            <a:ext cx="97282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6" y="2028164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6993" y="5167567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84860"/>
            <a:ext cx="9753600" cy="170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650" y="2710180"/>
            <a:ext cx="9709150" cy="302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5393" y="2756877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4011" y="5241459"/>
            <a:ext cx="964425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2025-06-20T07:03:07Z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