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1" r:id="rId5"/>
    <p:sldId id="307" r:id="rId6"/>
    <p:sldId id="308" r:id="rId7"/>
    <p:sldId id="314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3" autoAdjust="0"/>
    <p:restoredTop sz="94118" autoAdjust="0"/>
  </p:normalViewPr>
  <p:slideViewPr>
    <p:cSldViewPr showGuides="1">
      <p:cViewPr varScale="1">
        <p:scale>
          <a:sx n="91" d="100"/>
          <a:sy n="91" d="100"/>
        </p:scale>
        <p:origin x="108" y="4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6" name="yt_shape_14516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方程思想</a:t>
            </a:r>
          </a:p>
        </p:txBody>
      </p:sp>
      <p:sp>
        <p:nvSpPr>
          <p:cNvPr id="14517" name="yt_shape_1451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为一条直线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53a"/>
              </a:rPr>
              <a:t>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18" name="yt_image_145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3212976"/>
            <a:ext cx="1968341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812705">
            <a:extLst>
              <a:ext uri="{FF2B5EF4-FFF2-40B4-BE49-F238E27FC236}">
                <a16:creationId xmlns:a16="http://schemas.microsoft.com/office/drawing/2014/main" id="{9FC6CA21-DF5C-86AC-5097-09BD3791A2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14520" name="yt_shape_14520"/>
          <p:cNvSpPr txBox="1"/>
          <p:nvPr/>
        </p:nvSpPr>
        <p:spPr>
          <a:xfrm>
            <a:off x="455251" y="2365711"/>
            <a:ext cx="627415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DA8B033-FB5E-4EBA-63A8-88E4E6D37892}"/>
              </a:ext>
            </a:extLst>
          </p:cNvPr>
          <p:cNvSpPr txBox="1"/>
          <p:nvPr/>
        </p:nvSpPr>
        <p:spPr>
          <a:xfrm>
            <a:off x="365240" y="2318905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0523E6-E761-628C-760A-82BF83C85D9D}"/>
              </a:ext>
            </a:extLst>
          </p:cNvPr>
          <p:cNvSpPr txBox="1"/>
          <p:nvPr/>
        </p:nvSpPr>
        <p:spPr>
          <a:xfrm>
            <a:off x="365240" y="2794393"/>
            <a:ext cx="41567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FD1EB2-009F-8DCC-3192-76320CBDEB69}"/>
              </a:ext>
            </a:extLst>
          </p:cNvPr>
          <p:cNvSpPr txBox="1"/>
          <p:nvPr/>
        </p:nvSpPr>
        <p:spPr>
          <a:xfrm>
            <a:off x="365240" y="3269881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585CF8-49B3-D76E-C3F9-21E96827813E}"/>
              </a:ext>
            </a:extLst>
          </p:cNvPr>
          <p:cNvSpPr txBox="1"/>
          <p:nvPr/>
        </p:nvSpPr>
        <p:spPr>
          <a:xfrm>
            <a:off x="365240" y="3745369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91823E-EC6F-D1A7-0323-53C5EE36BA8E}"/>
              </a:ext>
            </a:extLst>
          </p:cNvPr>
          <p:cNvSpPr txBox="1"/>
          <p:nvPr/>
        </p:nvSpPr>
        <p:spPr>
          <a:xfrm>
            <a:off x="365240" y="4220857"/>
            <a:ext cx="639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07D39CB-1798-D3AA-EE09-62D9D12A7670}"/>
              </a:ext>
            </a:extLst>
          </p:cNvPr>
          <p:cNvSpPr txBox="1"/>
          <p:nvPr/>
        </p:nvSpPr>
        <p:spPr>
          <a:xfrm>
            <a:off x="365240" y="4696345"/>
            <a:ext cx="505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1DE92B3-1EE8-A4F0-B2A2-61A487E1154F}"/>
              </a:ext>
            </a:extLst>
          </p:cNvPr>
          <p:cNvSpPr txBox="1"/>
          <p:nvPr/>
        </p:nvSpPr>
        <p:spPr>
          <a:xfrm>
            <a:off x="365240" y="5171833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BEB6A5-A8C4-6ECE-D430-57ABBB610544}"/>
              </a:ext>
            </a:extLst>
          </p:cNvPr>
          <p:cNvSpPr txBox="1"/>
          <p:nvPr/>
        </p:nvSpPr>
        <p:spPr>
          <a:xfrm>
            <a:off x="365240" y="5647321"/>
            <a:ext cx="4907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1" name="yt_shape_14521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</a:t>
            </a:r>
          </a:p>
        </p:txBody>
      </p:sp>
      <p:sp>
        <p:nvSpPr>
          <p:cNvPr id="14522" name="yt_shape_1452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内部有三条射线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608a,isEnd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523" name="yt_image_1452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8352" y="2501233"/>
            <a:ext cx="1495294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812773">
            <a:extLst>
              <a:ext uri="{FF2B5EF4-FFF2-40B4-BE49-F238E27FC236}">
                <a16:creationId xmlns:a16="http://schemas.microsoft.com/office/drawing/2014/main" id="{F30285AC-43C0-8474-E7B4-539DB0B281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A94D8C-57D3-D3BE-D1FF-D6475792B88F}"/>
              </a:ext>
            </a:extLst>
          </p:cNvPr>
          <p:cNvSpPr txBox="1"/>
          <p:nvPr/>
        </p:nvSpPr>
        <p:spPr>
          <a:xfrm>
            <a:off x="6865196" y="181811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27" name="yt_shape_14527"/>
              <p:cNvSpPr txBox="1"/>
              <p:nvPr/>
            </p:nvSpPr>
            <p:spPr>
              <a:xfrm>
                <a:off x="540000" y="2435947"/>
                <a:ext cx="10480433" cy="3354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27" name="yt_shape_145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5947"/>
                <a:ext cx="10480433" cy="3354957"/>
              </a:xfrm>
              <a:prstGeom prst="rect">
                <a:avLst/>
              </a:prstGeom>
              <a:blipFill>
                <a:blip r:embed="rId2"/>
                <a:stretch>
                  <a:fillRect l="-1803" r="-756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E581009-83EC-FD87-8BAA-9DE606DD75F9}"/>
                  </a:ext>
                </a:extLst>
              </p:cNvPr>
              <p:cNvSpPr txBox="1"/>
              <p:nvPr/>
            </p:nvSpPr>
            <p:spPr>
              <a:xfrm>
                <a:off x="449989" y="2389141"/>
                <a:ext cx="4252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E581009-83EC-FD87-8BAA-9DE606DD75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89141"/>
                <a:ext cx="4252023" cy="765061"/>
              </a:xfrm>
              <a:prstGeom prst="rect">
                <a:avLst/>
              </a:prstGeom>
              <a:blipFill>
                <a:blip r:embed="rId3"/>
                <a:stretch>
                  <a:fillRect l="-2296" r="-229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DD41E0-C8DF-DA82-65C6-C4DE6DCBC085}"/>
                  </a:ext>
                </a:extLst>
              </p:cNvPr>
              <p:cNvSpPr txBox="1"/>
              <p:nvPr/>
            </p:nvSpPr>
            <p:spPr>
              <a:xfrm>
                <a:off x="449989" y="3060590"/>
                <a:ext cx="35836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DD41E0-C8DF-DA82-65C6-C4DE6DCBC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60590"/>
                <a:ext cx="3583686" cy="766077"/>
              </a:xfrm>
              <a:prstGeom prst="rect">
                <a:avLst/>
              </a:prstGeom>
              <a:blipFill>
                <a:blip r:embed="rId4"/>
                <a:stretch>
                  <a:fillRect l="-2721" r="-5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40166D-E8CB-D727-0A78-F7657AAB20C5}"/>
                  </a:ext>
                </a:extLst>
              </p:cNvPr>
              <p:cNvSpPr txBox="1"/>
              <p:nvPr/>
            </p:nvSpPr>
            <p:spPr>
              <a:xfrm>
                <a:off x="449989" y="3733055"/>
                <a:ext cx="37106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40166D-E8CB-D727-0A78-F7657AAB20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33055"/>
                <a:ext cx="3710686" cy="766077"/>
              </a:xfrm>
              <a:prstGeom prst="rect">
                <a:avLst/>
              </a:prstGeom>
              <a:blipFill>
                <a:blip r:embed="rId5"/>
                <a:stretch>
                  <a:fillRect l="-2627" r="-24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386EAE1-1DD4-65F3-2260-5337198B6E70}"/>
                  </a:ext>
                </a:extLst>
              </p:cNvPr>
              <p:cNvSpPr txBox="1"/>
              <p:nvPr/>
            </p:nvSpPr>
            <p:spPr>
              <a:xfrm>
                <a:off x="449989" y="4405520"/>
                <a:ext cx="105591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386EAE1-1DD4-65F3-2260-5337198B6E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5520"/>
                <a:ext cx="10559162" cy="766077"/>
              </a:xfrm>
              <a:prstGeom prst="rect">
                <a:avLst/>
              </a:prstGeom>
              <a:blipFill>
                <a:blip r:embed="rId6"/>
                <a:stretch>
                  <a:fillRect l="-924" r="-86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83334A-0366-1C13-DFE1-0AB8BF746AD4}"/>
                  </a:ext>
                </a:extLst>
              </p:cNvPr>
              <p:cNvSpPr txBox="1"/>
              <p:nvPr/>
            </p:nvSpPr>
            <p:spPr>
              <a:xfrm>
                <a:off x="449989" y="5077985"/>
                <a:ext cx="516007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83334A-0366-1C13-DFE1-0AB8BF746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7985"/>
                <a:ext cx="5160073" cy="727279"/>
              </a:xfrm>
              <a:prstGeom prst="rect">
                <a:avLst/>
              </a:prstGeom>
              <a:blipFill>
                <a:blip r:embed="rId7"/>
                <a:stretch>
                  <a:fillRect l="-1891" r="-177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525" name="yt_shape_14525"/>
              <p:cNvSpPr txBox="1"/>
              <p:nvPr/>
            </p:nvSpPr>
            <p:spPr>
              <a:xfrm>
                <a:off x="540000" y="860491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中的条件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c964"/>
                  </a:rPr>
                  <a:t>改为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0407"/>
                  </a:rPr>
                  <a:t>＋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25" name="yt_shape_145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60491"/>
                <a:ext cx="11492915" cy="1587679"/>
              </a:xfrm>
              <a:prstGeom prst="rect">
                <a:avLst/>
              </a:prstGeom>
              <a:blipFill>
                <a:blip r:embed="rId8"/>
                <a:stretch>
                  <a:fillRect l="-1645" t="-306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9" name="yt_shape_14529"/>
          <p:cNvSpPr txBox="1"/>
          <p:nvPr/>
        </p:nvSpPr>
        <p:spPr>
          <a:xfrm>
            <a:off x="540119" y="836712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的外部时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36d4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的大小有关系吗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c69d"/>
              </a:rPr>
              <a:t>如果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指出结论并说明理由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30" name="yt_image_14530" title="H_164.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2464" y="3221696"/>
            <a:ext cx="1475049" cy="209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532" name="yt_shape_14532"/>
              <p:cNvSpPr txBox="1"/>
              <p:nvPr/>
            </p:nvSpPr>
            <p:spPr>
              <a:xfrm>
                <a:off x="540000" y="2309752"/>
                <a:ext cx="8923918" cy="43955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的大小无关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32" name="yt_shape_145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09752"/>
                <a:ext cx="8923918" cy="4395562"/>
              </a:xfrm>
              <a:prstGeom prst="rect">
                <a:avLst/>
              </a:prstGeom>
              <a:blipFill>
                <a:blip r:embed="rId3"/>
                <a:stretch>
                  <a:fillRect l="-2119" t="-1248" r="-1094" b="-1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6620D38-6F71-413D-4506-969F362C47F0}"/>
              </a:ext>
            </a:extLst>
          </p:cNvPr>
          <p:cNvSpPr txBox="1"/>
          <p:nvPr/>
        </p:nvSpPr>
        <p:spPr>
          <a:xfrm>
            <a:off x="449989" y="226294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的大小无关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7E8287-858C-8120-27B4-6CA45F8DDA56}"/>
              </a:ext>
            </a:extLst>
          </p:cNvPr>
          <p:cNvSpPr txBox="1"/>
          <p:nvPr/>
        </p:nvSpPr>
        <p:spPr>
          <a:xfrm>
            <a:off x="449989" y="2738434"/>
            <a:ext cx="432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B42446-4CA3-6FE5-325F-6D592AC603E8}"/>
              </a:ext>
            </a:extLst>
          </p:cNvPr>
          <p:cNvSpPr txBox="1"/>
          <p:nvPr/>
        </p:nvSpPr>
        <p:spPr>
          <a:xfrm>
            <a:off x="449989" y="3213922"/>
            <a:ext cx="287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8E8F00-825C-1675-C112-626FFB3E16AC}"/>
              </a:ext>
            </a:extLst>
          </p:cNvPr>
          <p:cNvSpPr txBox="1"/>
          <p:nvPr/>
        </p:nvSpPr>
        <p:spPr>
          <a:xfrm>
            <a:off x="449989" y="3689410"/>
            <a:ext cx="419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9F0E26-0C29-71E2-74CD-2FDD87109F7B}"/>
              </a:ext>
            </a:extLst>
          </p:cNvPr>
          <p:cNvSpPr txBox="1"/>
          <p:nvPr/>
        </p:nvSpPr>
        <p:spPr>
          <a:xfrm>
            <a:off x="449989" y="4164898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8D07F5-BE94-9912-3A47-3BCBE47F7E62}"/>
                  </a:ext>
                </a:extLst>
              </p:cNvPr>
              <p:cNvSpPr txBox="1"/>
              <p:nvPr/>
            </p:nvSpPr>
            <p:spPr>
              <a:xfrm>
                <a:off x="449989" y="4640386"/>
                <a:ext cx="9017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68D07F5-BE94-9912-3A47-3BCBE47F7E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40386"/>
                <a:ext cx="9017698" cy="765061"/>
              </a:xfrm>
              <a:prstGeom prst="rect">
                <a:avLst/>
              </a:prstGeom>
              <a:blipFill>
                <a:blip r:embed="rId4"/>
                <a:stretch>
                  <a:fillRect l="-1082" r="-101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5B42E05-B813-AA71-1D40-B55BCF6B349E}"/>
                  </a:ext>
                </a:extLst>
              </p:cNvPr>
              <p:cNvSpPr txBox="1"/>
              <p:nvPr/>
            </p:nvSpPr>
            <p:spPr>
              <a:xfrm>
                <a:off x="449989" y="5311835"/>
                <a:ext cx="80128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β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5B42E05-B813-AA71-1D40-B55BCF6B34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11835"/>
                <a:ext cx="8012812" cy="765061"/>
              </a:xfrm>
              <a:prstGeom prst="rect">
                <a:avLst/>
              </a:prstGeom>
              <a:blipFill>
                <a:blip r:embed="rId5"/>
                <a:stretch>
                  <a:fillRect l="-1218" r="-114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95B0A8-F25B-4DD9-78A0-EF527CB8FCB7}"/>
                  </a:ext>
                </a:extLst>
              </p:cNvPr>
              <p:cNvSpPr txBox="1"/>
              <p:nvPr/>
            </p:nvSpPr>
            <p:spPr>
              <a:xfrm>
                <a:off x="449989" y="5983284"/>
                <a:ext cx="24041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95B0A8-F25B-4DD9-78A0-EF527CB8FC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83284"/>
                <a:ext cx="2404174" cy="726326"/>
              </a:xfrm>
              <a:prstGeom prst="rect">
                <a:avLst/>
              </a:prstGeom>
              <a:blipFill>
                <a:blip r:embed="rId6"/>
                <a:stretch>
                  <a:fillRect l="-4061" r="-380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4" name="yt_shape_14534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</a:t>
            </a:r>
          </a:p>
        </p:txBody>
      </p:sp>
      <p:sp>
        <p:nvSpPr>
          <p:cNvPr id="14535" name="yt_shape_14535"/>
          <p:cNvSpPr txBox="1"/>
          <p:nvPr/>
        </p:nvSpPr>
        <p:spPr>
          <a:xfrm>
            <a:off x="540000" y="1389434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36" name="yt_shape_14536"/>
          <p:cNvSpPr txBox="1"/>
          <p:nvPr/>
        </p:nvSpPr>
        <p:spPr>
          <a:xfrm>
            <a:off x="540000" y="1844824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老师给出了如下问题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37" name="yt_shape_14537"/>
          <p:cNvSpPr txBox="1"/>
          <p:nvPr/>
        </p:nvSpPr>
        <p:spPr>
          <a:xfrm>
            <a:off x="540119" y="2252959"/>
            <a:ext cx="11492915" cy="7082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请你补全图形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c34e5"/>
              </a:rPr>
              <a:t>并求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38" name="yt_shape_14538"/>
          <p:cNvSpPr txBox="1"/>
          <p:nvPr/>
        </p:nvSpPr>
        <p:spPr>
          <a:xfrm>
            <a:off x="540000" y="2996952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以下是小明的解答过程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39" name="yt_shape_14539"/>
          <p:cNvSpPr txBox="1"/>
          <p:nvPr/>
        </p:nvSpPr>
        <p:spPr>
          <a:xfrm>
            <a:off x="540000" y="3459776"/>
            <a:ext cx="63751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4540" name="yt_shape_14540"/>
          <p:cNvSpPr txBox="1"/>
          <p:nvPr/>
        </p:nvSpPr>
        <p:spPr>
          <a:xfrm>
            <a:off x="540000" y="3864136"/>
            <a:ext cx="5479064" cy="6388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542" name="yt_shape_14542"/>
          <p:cNvSpPr txBox="1"/>
          <p:nvPr/>
        </p:nvSpPr>
        <p:spPr>
          <a:xfrm>
            <a:off x="540000" y="4362169"/>
            <a:ext cx="28838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4543" name="yt_shape_14543"/>
          <p:cNvSpPr txBox="1"/>
          <p:nvPr/>
        </p:nvSpPr>
        <p:spPr>
          <a:xfrm>
            <a:off x="540000" y="4793391"/>
            <a:ext cx="33631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812855">
            <a:extLst>
              <a:ext uri="{FF2B5EF4-FFF2-40B4-BE49-F238E27FC236}">
                <a16:creationId xmlns:a16="http://schemas.microsoft.com/office/drawing/2014/main" id="{6F24A4A8-92E4-66C9-C4A1-11C88CB209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0A0D0A-FB7D-3514-5664-D9FE83640CCC}"/>
                  </a:ext>
                </a:extLst>
              </p:cNvPr>
              <p:cNvSpPr txBox="1"/>
              <p:nvPr/>
            </p:nvSpPr>
            <p:spPr>
              <a:xfrm>
                <a:off x="2726464" y="3645024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0A0D0A-FB7D-3514-5664-D9FE83640C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6464" y="3645024"/>
                <a:ext cx="661099" cy="7263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A5C5799-3063-B8F0-B91F-27AD841A48A7}"/>
              </a:ext>
            </a:extLst>
          </p:cNvPr>
          <p:cNvSpPr txBox="1"/>
          <p:nvPr/>
        </p:nvSpPr>
        <p:spPr>
          <a:xfrm>
            <a:off x="4809264" y="3817330"/>
            <a:ext cx="1094487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733209-5FCF-70E4-F316-F7D8011E0A1C}"/>
              </a:ext>
            </a:extLst>
          </p:cNvPr>
          <p:cNvSpPr txBox="1"/>
          <p:nvPr/>
        </p:nvSpPr>
        <p:spPr>
          <a:xfrm>
            <a:off x="2713764" y="47465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4544" title="H_135.61992">
            <a:extLst>
              <a:ext uri="{FF2B5EF4-FFF2-40B4-BE49-F238E27FC236}">
                <a16:creationId xmlns:a16="http://schemas.microsoft.com/office/drawing/2014/main" id="{8364B3DB-D196-0CB6-0E71-CED06EE268E3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r="34765"/>
          <a:stretch/>
        </p:blipFill>
        <p:spPr bwMode="auto">
          <a:xfrm>
            <a:off x="7824192" y="3221943"/>
            <a:ext cx="3029344" cy="172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46" name="yt_shape_14546"/>
          <p:cNvSpPr txBox="1"/>
          <p:nvPr/>
        </p:nvSpPr>
        <p:spPr>
          <a:xfrm>
            <a:off x="510672" y="5202560"/>
            <a:ext cx="11492915" cy="10798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小静说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我觉得这个题有两种情况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小明考虑的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外部的情况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150d"/>
              </a:rPr>
              <a:t>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还可能在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请你将小明的解答过程补充完整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8" name="yt_shape_1454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根据小静的想法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请你在图中画出另一种情况对应的图形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716b,isEnd"/>
              </a:rPr>
              <a:t>并直接写出此时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550" name="yt_shape_14550"/>
          <p:cNvSpPr txBox="1"/>
          <p:nvPr/>
        </p:nvSpPr>
        <p:spPr>
          <a:xfrm>
            <a:off x="540000" y="2011799"/>
            <a:ext cx="1349472" cy="15488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  <a:r>
              <a:rPr lang="en-US" altLang="zh-CN" sz="8600" b="0" i="0" u="none" spc="8373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</a:rPr>
              <a:t> </a:t>
            </a:r>
          </a:p>
        </p:txBody>
      </p:sp>
      <p:pic>
        <p:nvPicPr>
          <p:cNvPr id="14549" name="yt_image_14549" title="H_135.1738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1904" y="2132856"/>
            <a:ext cx="1336167" cy="171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F54282-0AF5-E2A6-2B13-5B12066315FC}"/>
              </a:ext>
            </a:extLst>
          </p:cNvPr>
          <p:cNvSpPr txBox="1"/>
          <p:nvPr/>
        </p:nvSpPr>
        <p:spPr>
          <a:xfrm>
            <a:off x="3018683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4544" title="H_135.61992">
            <a:extLst>
              <a:ext uri="{FF2B5EF4-FFF2-40B4-BE49-F238E27FC236}">
                <a16:creationId xmlns:a16="http://schemas.microsoft.com/office/drawing/2014/main" id="{146E3618-3B34-942D-9ADD-0CEC3B533E80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70159" t="2756" b="-2756"/>
          <a:stretch/>
        </p:blipFill>
        <p:spPr bwMode="auto">
          <a:xfrm>
            <a:off x="9480376" y="2492896"/>
            <a:ext cx="1385761" cy="172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1040</Words>
  <Application>Microsoft Office PowerPoint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9</cp:revision>
  <dcterms:created xsi:type="dcterms:W3CDTF">2024-08-14T05:26:56Z</dcterms:created>
  <dcterms:modified xsi:type="dcterms:W3CDTF">2024-08-15T07:06:12Z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