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8" r:id="rId4"/>
    <p:sldId id="310" r:id="rId5"/>
    <p:sldId id="311" r:id="rId6"/>
    <p:sldId id="313" r:id="rId7"/>
    <p:sldId id="316" r:id="rId8"/>
    <p:sldId id="317" r:id="rId9"/>
    <p:sldId id="318" r:id="rId10"/>
    <p:sldId id="25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02" autoAdjust="0"/>
    <p:restoredTop sz="94660"/>
  </p:normalViewPr>
  <p:slideViewPr>
    <p:cSldViewPr showGuides="1">
      <p:cViewPr varScale="1">
        <p:scale>
          <a:sx n="92" d="100"/>
          <a:sy n="92" d="100"/>
        </p:scale>
        <p:origin x="90" y="4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3" name="yt_shape_1191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912" name="yt_image_11912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15" name="yt_shape_11915"/>
          <p:cNvSpPr txBox="1"/>
          <p:nvPr/>
        </p:nvSpPr>
        <p:spPr>
          <a:xfrm>
            <a:off x="540000" y="1482165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去括号法则</a:t>
            </a:r>
          </a:p>
        </p:txBody>
      </p:sp>
      <p:sp>
        <p:nvSpPr>
          <p:cNvPr id="11916" name="yt_shape_11916"/>
          <p:cNvSpPr txBox="1"/>
          <p:nvPr/>
        </p:nvSpPr>
        <p:spPr>
          <a:xfrm>
            <a:off x="540000" y="1971599"/>
            <a:ext cx="55928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17" name="yt_table_1191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9669138"/>
              </p:ext>
            </p:extLst>
          </p:nvPr>
        </p:nvGraphicFramePr>
        <p:xfrm>
          <a:off x="540056" y="2450902"/>
          <a:ext cx="6185218" cy="950976"/>
        </p:xfrm>
        <a:graphic>
          <a:graphicData uri="http://schemas.openxmlformats.org/drawingml/2006/table">
            <a:tbl>
              <a:tblPr/>
              <a:tblGrid>
                <a:gridCol w="3567430">
                  <a:extLst>
                    <a:ext uri="{9D8B030D-6E8A-4147-A177-3AD203B41FA5}">
                      <a16:colId xmlns:a16="http://schemas.microsoft.com/office/drawing/2014/main" val="10415"/>
                    </a:ext>
                  </a:extLst>
                </a:gridCol>
                <a:gridCol w="2617788">
                  <a:extLst>
                    <a:ext uri="{9D8B030D-6E8A-4147-A177-3AD203B41FA5}">
                      <a16:colId xmlns:a16="http://schemas.microsoft.com/office/drawing/2014/main" val="104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9"/>
                  </a:ext>
                </a:extLst>
              </a:tr>
            </a:tbl>
          </a:graphicData>
        </a:graphic>
      </p:graphicFrame>
      <p:sp>
        <p:nvSpPr>
          <p:cNvPr id="11919" name="yt_shape_11919"/>
          <p:cNvSpPr txBox="1"/>
          <p:nvPr/>
        </p:nvSpPr>
        <p:spPr>
          <a:xfrm>
            <a:off x="540119" y="345245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把式子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改写成不含括号的形式是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1920" name="yt_shape_11920"/>
          <p:cNvSpPr txBox="1"/>
          <p:nvPr/>
        </p:nvSpPr>
        <p:spPr>
          <a:xfrm>
            <a:off x="540000" y="4411891"/>
            <a:ext cx="68255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去括号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613481997">
            <a:extLst>
              <a:ext uri="{FF2B5EF4-FFF2-40B4-BE49-F238E27FC236}">
                <a16:creationId xmlns:a16="http://schemas.microsoft.com/office/drawing/2014/main" id="{2FA99318-F078-CD69-79CD-ECE2A25C2E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964DAA0-5935-FD7D-D6BE-6480F70BD225}"/>
              </a:ext>
            </a:extLst>
          </p:cNvPr>
          <p:cNvSpPr txBox="1"/>
          <p:nvPr/>
        </p:nvSpPr>
        <p:spPr>
          <a:xfrm>
            <a:off x="5175977" y="192479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075D916-2232-CBA4-0F5E-E7EFA24B363B}"/>
              </a:ext>
            </a:extLst>
          </p:cNvPr>
          <p:cNvSpPr txBox="1"/>
          <p:nvPr/>
        </p:nvSpPr>
        <p:spPr>
          <a:xfrm>
            <a:off x="9935421" y="3357121"/>
            <a:ext cx="1873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efd6e"/>
              </a:rPr>
              <a:t>＋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C84E25A-781E-5A0E-B6E4-D1D2D1B2B8EB}"/>
              </a:ext>
            </a:extLst>
          </p:cNvPr>
          <p:cNvSpPr txBox="1"/>
          <p:nvPr/>
        </p:nvSpPr>
        <p:spPr>
          <a:xfrm>
            <a:off x="450108" y="388113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13A5008-B85F-3F85-315F-8F8C500BDF46}"/>
              </a:ext>
            </a:extLst>
          </p:cNvPr>
          <p:cNvSpPr txBox="1"/>
          <p:nvPr/>
        </p:nvSpPr>
        <p:spPr>
          <a:xfrm>
            <a:off x="5210902" y="4337338"/>
            <a:ext cx="20263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1" name="yt_shape_11921"/>
          <p:cNvSpPr txBox="1"/>
          <p:nvPr/>
        </p:nvSpPr>
        <p:spPr>
          <a:xfrm>
            <a:off x="540000" y="900000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先去括号再合并同类项</a:t>
            </a:r>
          </a:p>
        </p:txBody>
      </p:sp>
      <p:sp>
        <p:nvSpPr>
          <p:cNvPr id="11922" name="yt_shape_11922"/>
          <p:cNvSpPr txBox="1"/>
          <p:nvPr/>
        </p:nvSpPr>
        <p:spPr>
          <a:xfrm>
            <a:off x="540000" y="1389434"/>
            <a:ext cx="68400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23" name="yt_table_1192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4697813"/>
              </p:ext>
            </p:extLst>
          </p:nvPr>
        </p:nvGraphicFramePr>
        <p:xfrm>
          <a:off x="540056" y="1868737"/>
          <a:ext cx="9171941" cy="475488"/>
        </p:xfrm>
        <a:graphic>
          <a:graphicData uri="http://schemas.openxmlformats.org/drawingml/2006/table">
            <a:tbl>
              <a:tblPr/>
              <a:tblGrid>
                <a:gridCol w="2718118">
                  <a:extLst>
                    <a:ext uri="{9D8B030D-6E8A-4147-A177-3AD203B41FA5}">
                      <a16:colId xmlns:a16="http://schemas.microsoft.com/office/drawing/2014/main" val="10417"/>
                    </a:ext>
                  </a:extLst>
                </a:gridCol>
                <a:gridCol w="2872105">
                  <a:extLst>
                    <a:ext uri="{9D8B030D-6E8A-4147-A177-3AD203B41FA5}">
                      <a16:colId xmlns:a16="http://schemas.microsoft.com/office/drawing/2014/main" val="1041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19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104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0"/>
                  </a:ext>
                </a:extLst>
              </a:tr>
            </a:tbl>
          </a:graphicData>
        </a:graphic>
      </p:graphicFrame>
      <p:pic>
        <p:nvPicPr>
          <p:cNvPr id="3" name="yt_shape_1723613482061">
            <a:extLst>
              <a:ext uri="{FF2B5EF4-FFF2-40B4-BE49-F238E27FC236}">
                <a16:creationId xmlns:a16="http://schemas.microsoft.com/office/drawing/2014/main" id="{93F2F5EB-258A-290B-30F5-FC5301A3D5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37874E4-FC1A-6345-6967-7C5EF2C30B02}"/>
              </a:ext>
            </a:extLst>
          </p:cNvPr>
          <p:cNvSpPr txBox="1"/>
          <p:nvPr/>
        </p:nvSpPr>
        <p:spPr>
          <a:xfrm>
            <a:off x="63935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5" name="yt_shape_11925"/>
          <p:cNvSpPr txBox="1"/>
          <p:nvPr/>
        </p:nvSpPr>
        <p:spPr>
          <a:xfrm>
            <a:off x="540000" y="900000"/>
            <a:ext cx="7309693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先去括号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再合并同类项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B9169D0-5F4B-EC45-CC83-3546B054BD57}"/>
              </a:ext>
            </a:extLst>
          </p:cNvPr>
          <p:cNvSpPr txBox="1"/>
          <p:nvPr/>
        </p:nvSpPr>
        <p:spPr>
          <a:xfrm>
            <a:off x="449989" y="1804170"/>
            <a:ext cx="399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0DF67E1-824B-84A8-89E5-1E3404F208CF}"/>
              </a:ext>
            </a:extLst>
          </p:cNvPr>
          <p:cNvSpPr txBox="1"/>
          <p:nvPr/>
        </p:nvSpPr>
        <p:spPr>
          <a:xfrm>
            <a:off x="449989" y="2279658"/>
            <a:ext cx="399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7BD662A-8949-AB6D-3C3E-404B28508803}"/>
              </a:ext>
            </a:extLst>
          </p:cNvPr>
          <p:cNvSpPr txBox="1"/>
          <p:nvPr/>
        </p:nvSpPr>
        <p:spPr>
          <a:xfrm>
            <a:off x="449989" y="2755146"/>
            <a:ext cx="1477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4792997-83F3-4AE6-E62E-4C54264B89B7}"/>
              </a:ext>
            </a:extLst>
          </p:cNvPr>
          <p:cNvSpPr txBox="1"/>
          <p:nvPr/>
        </p:nvSpPr>
        <p:spPr>
          <a:xfrm>
            <a:off x="449989" y="3706122"/>
            <a:ext cx="5237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3E7691D-05F2-11FA-8DE7-103D717B98A4}"/>
              </a:ext>
            </a:extLst>
          </p:cNvPr>
          <p:cNvSpPr txBox="1"/>
          <p:nvPr/>
        </p:nvSpPr>
        <p:spPr>
          <a:xfrm>
            <a:off x="449989" y="4181610"/>
            <a:ext cx="4933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2FA63D1-732F-44FB-BECF-E7F2979BC0D3}"/>
              </a:ext>
            </a:extLst>
          </p:cNvPr>
          <p:cNvSpPr txBox="1"/>
          <p:nvPr/>
        </p:nvSpPr>
        <p:spPr>
          <a:xfrm>
            <a:off x="449989" y="4657098"/>
            <a:ext cx="1697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0" name="yt_shape_11930"/>
          <p:cNvSpPr txBox="1"/>
          <p:nvPr/>
        </p:nvSpPr>
        <p:spPr>
          <a:xfrm>
            <a:off x="540000" y="900000"/>
            <a:ext cx="615553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去括号时出现漏乘及符号错误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BE5DD93-7700-97C1-EDE8-F4A497DE6E15}"/>
              </a:ext>
            </a:extLst>
          </p:cNvPr>
          <p:cNvSpPr txBox="1"/>
          <p:nvPr/>
        </p:nvSpPr>
        <p:spPr>
          <a:xfrm>
            <a:off x="449989" y="853194"/>
            <a:ext cx="6276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去括号时出现漏乘及符号错误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931" name="yt_shape_11931"/>
          <p:cNvSpPr txBox="1"/>
          <p:nvPr/>
        </p:nvSpPr>
        <p:spPr>
          <a:xfrm>
            <a:off x="540000" y="1387574"/>
            <a:ext cx="45910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下列去括号正确的是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32" name="yt_table_1193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3394473"/>
              </p:ext>
            </p:extLst>
          </p:nvPr>
        </p:nvGraphicFramePr>
        <p:xfrm>
          <a:off x="540056" y="1866877"/>
          <a:ext cx="5410200" cy="1901952"/>
        </p:xfrm>
        <a:graphic>
          <a:graphicData uri="http://schemas.openxmlformats.org/drawingml/2006/table">
            <a:tbl>
              <a:tblPr/>
              <a:tblGrid>
                <a:gridCol w="5410200">
                  <a:extLst>
                    <a:ext uri="{9D8B030D-6E8A-4147-A177-3AD203B41FA5}">
                      <a16:colId xmlns:a16="http://schemas.microsoft.com/office/drawing/2014/main" val="104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z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z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4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EA878FE3-76D5-38EF-32F4-17ED29A1A090}"/>
              </a:ext>
            </a:extLst>
          </p:cNvPr>
          <p:cNvSpPr txBox="1"/>
          <p:nvPr/>
        </p:nvSpPr>
        <p:spPr>
          <a:xfrm>
            <a:off x="4183789" y="134076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5" name="yt_shape_1193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934" name="yt_image_1193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937" name="yt_shape_11937"/>
              <p:cNvSpPr txBox="1"/>
              <p:nvPr/>
            </p:nvSpPr>
            <p:spPr>
              <a:xfrm>
                <a:off x="540119" y="1482165"/>
                <a:ext cx="11492915" cy="15876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新考法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下面是小芳做的一道多项式的加减运算题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1_b446d"/>
                  </a:rPr>
                  <a:t>但她不小心把一滴墨水滴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在了上面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800" b="0" i="0" u="none">
                    <a:solidFill>
                      <a:srgbClr val="1EE3CF"/>
                    </a:solidFill>
                    <a:effectLst/>
                    <a:latin typeface="Times New Roman" pitchFamily="18"/>
                    <a:ea typeface="Times New Roman" pitchFamily="18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</a:t>
                </a:r>
                <a:r>
                  <a:rPr lang="en-US" altLang="zh-CN" sz="1900" b="0" i="0" u="none">
                    <a:solidFill>
                      <a:srgbClr val="1EE3CF"/>
                    </a:solidFill>
                    <a:effectLst/>
                    <a:latin typeface="Times New Roman" pitchFamily="19"/>
                    <a:ea typeface="宋体" pitchFamily="19"/>
                    <a:sym typeface="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f5591"/>
                  </a:rPr>
                  <a:t>阴影部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分即为被墨水弄污的部分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那么被墨水遮住的一项应是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937" name="yt_shape_11937" descr="{&quot;rangeId&quot;:10,&quot;hasSerialNum&quot;:1,&quot;mathAnswerShape&quot;:1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1587679"/>
              </a:xfrm>
              <a:prstGeom prst="rect">
                <a:avLst/>
              </a:prstGeom>
              <a:blipFill>
                <a:blip r:embed="rId3"/>
                <a:stretch>
                  <a:fillRect l="-1645" t="-3065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939" name="yt_table_1193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787262"/>
              </p:ext>
            </p:extLst>
          </p:nvPr>
        </p:nvGraphicFramePr>
        <p:xfrm>
          <a:off x="540056" y="3120632"/>
          <a:ext cx="10070466" cy="475488"/>
        </p:xfrm>
        <a:graphic>
          <a:graphicData uri="http://schemas.openxmlformats.org/drawingml/2006/table">
            <a:tbl>
              <a:tblPr/>
              <a:tblGrid>
                <a:gridCol w="2835593">
                  <a:extLst>
                    <a:ext uri="{9D8B030D-6E8A-4147-A177-3AD203B41FA5}">
                      <a16:colId xmlns:a16="http://schemas.microsoft.com/office/drawing/2014/main" val="10422"/>
                    </a:ext>
                  </a:extLst>
                </a:gridCol>
                <a:gridCol w="2818130">
                  <a:extLst>
                    <a:ext uri="{9D8B030D-6E8A-4147-A177-3AD203B41FA5}">
                      <a16:colId xmlns:a16="http://schemas.microsoft.com/office/drawing/2014/main" val="10423"/>
                    </a:ext>
                  </a:extLst>
                </a:gridCol>
                <a:gridCol w="2665730">
                  <a:extLst>
                    <a:ext uri="{9D8B030D-6E8A-4147-A177-3AD203B41FA5}">
                      <a16:colId xmlns:a16="http://schemas.microsoft.com/office/drawing/2014/main" val="10424"/>
                    </a:ext>
                  </a:extLst>
                </a:gridCol>
                <a:gridCol w="1751013">
                  <a:extLst>
                    <a:ext uri="{9D8B030D-6E8A-4147-A177-3AD203B41FA5}">
                      <a16:colId xmlns:a16="http://schemas.microsoft.com/office/drawing/2014/main" val="104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5"/>
                  </a:ext>
                </a:extLst>
              </a:tr>
            </a:tbl>
          </a:graphicData>
        </a:graphic>
      </p:graphicFrame>
      <p:pic>
        <p:nvPicPr>
          <p:cNvPr id="3" name="yt_shape_1723613482583">
            <a:extLst>
              <a:ext uri="{FF2B5EF4-FFF2-40B4-BE49-F238E27FC236}">
                <a16:creationId xmlns:a16="http://schemas.microsoft.com/office/drawing/2014/main" id="{309C01BF-9090-4920-955E-31F1B79944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832" y="2192087"/>
            <a:ext cx="574864" cy="20359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1C0A4FC-9A81-3712-CA3F-D56E82409D17}"/>
              </a:ext>
            </a:extLst>
          </p:cNvPr>
          <p:cNvSpPr txBox="1"/>
          <p:nvPr/>
        </p:nvSpPr>
        <p:spPr>
          <a:xfrm>
            <a:off x="8374907" y="258331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941" name="yt_shape_11941"/>
          <p:cNvSpPr txBox="1"/>
          <p:nvPr/>
        </p:nvSpPr>
        <p:spPr>
          <a:xfrm>
            <a:off x="540000" y="3634463"/>
            <a:ext cx="1096774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整体思想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0F83F2D-3234-49D3-CDEA-C288D154ABD4}"/>
              </a:ext>
            </a:extLst>
          </p:cNvPr>
          <p:cNvSpPr txBox="1"/>
          <p:nvPr/>
        </p:nvSpPr>
        <p:spPr>
          <a:xfrm>
            <a:off x="10702064" y="358765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1E76618-E1F0-CBF0-2C3D-A73639FAF785}"/>
              </a:ext>
            </a:extLst>
          </p:cNvPr>
          <p:cNvSpPr txBox="1"/>
          <p:nvPr/>
        </p:nvSpPr>
        <p:spPr>
          <a:xfrm>
            <a:off x="10675076" y="4063145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43" name="yt_shape_11943"/>
              <p:cNvSpPr txBox="1"/>
              <p:nvPr/>
            </p:nvSpPr>
            <p:spPr>
              <a:xfrm>
                <a:off x="540000" y="900000"/>
                <a:ext cx="6117637" cy="27118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43" name="yt_shape_11943" descr="{&quot;rangeId&quot;:12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117637" cy="2711896"/>
              </a:xfrm>
              <a:prstGeom prst="rect">
                <a:avLst/>
              </a:prstGeom>
              <a:blipFill>
                <a:blip r:embed="rId2"/>
                <a:stretch>
                  <a:fillRect l="-3091" r="-2094" b="-26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F3C027A-AB2E-0A0B-7BBB-3547743722CB}"/>
                  </a:ext>
                </a:extLst>
              </p:cNvPr>
              <p:cNvSpPr txBox="1"/>
              <p:nvPr/>
            </p:nvSpPr>
            <p:spPr>
              <a:xfrm>
                <a:off x="449989" y="1561283"/>
                <a:ext cx="58045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2, 'pageBreak': True, 'mathAnswerShape': 1}">
                <a:extLst>
                  <a:ext uri="{FF2B5EF4-FFF2-40B4-BE49-F238E27FC236}">
                    <a16:creationId xmlns:a16="http://schemas.microsoft.com/office/drawing/2014/main" id="{7F3C027A-AB2E-0A0B-7BBB-3547743722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61283"/>
                <a:ext cx="5804598" cy="765061"/>
              </a:xfrm>
              <a:prstGeom prst="rect">
                <a:avLst/>
              </a:prstGeom>
              <a:blipFill>
                <a:blip r:embed="rId3"/>
                <a:stretch>
                  <a:fillRect l="-1681" r="-168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A9C4546-6A6B-FFDE-0C2C-D51EF01DD7F5}"/>
                  </a:ext>
                </a:extLst>
              </p:cNvPr>
              <p:cNvSpPr txBox="1"/>
              <p:nvPr/>
            </p:nvSpPr>
            <p:spPr>
              <a:xfrm>
                <a:off x="449989" y="2232732"/>
                <a:ext cx="328841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2, 'pageBreak': True, 'mathAnswerShape': 1}">
                <a:extLst>
                  <a:ext uri="{FF2B5EF4-FFF2-40B4-BE49-F238E27FC236}">
                    <a16:creationId xmlns:a16="http://schemas.microsoft.com/office/drawing/2014/main" id="{7A9C4546-6A6B-FFDE-0C2C-D51EF01DD7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32732"/>
                <a:ext cx="3288411" cy="766077"/>
              </a:xfrm>
              <a:prstGeom prst="rect">
                <a:avLst/>
              </a:prstGeom>
              <a:blipFill>
                <a:blip r:embed="rId4"/>
                <a:stretch>
                  <a:fillRect l="-2968" r="-296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6CF2C23-ECC5-5131-26B4-04A454AB121A}"/>
                  </a:ext>
                </a:extLst>
              </p:cNvPr>
              <p:cNvSpPr txBox="1"/>
              <p:nvPr/>
            </p:nvSpPr>
            <p:spPr>
              <a:xfrm>
                <a:off x="449989" y="2905197"/>
                <a:ext cx="2089849" cy="7272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2, 'pageBreak': True, 'mathAnswerShape': 1}">
                <a:extLst>
                  <a:ext uri="{FF2B5EF4-FFF2-40B4-BE49-F238E27FC236}">
                    <a16:creationId xmlns:a16="http://schemas.microsoft.com/office/drawing/2014/main" id="{D6CF2C23-ECC5-5131-26B4-04A454AB12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05197"/>
                <a:ext cx="2089849" cy="727278"/>
              </a:xfrm>
              <a:prstGeom prst="rect">
                <a:avLst/>
              </a:prstGeom>
              <a:blipFill>
                <a:blip r:embed="rId5"/>
                <a:stretch>
                  <a:fillRect l="-4665" r="-437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47" name="yt_shape_11947"/>
              <p:cNvSpPr txBox="1"/>
              <p:nvPr/>
            </p:nvSpPr>
            <p:spPr>
              <a:xfrm>
                <a:off x="540119" y="900000"/>
                <a:ext cx="11492915" cy="506106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合肥市三十中单元卷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再求值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970f4"/>
                  </a:rPr>
                  <a:t>＋</a:t>
                </a:r>
                <a:b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47" name="yt_shape_11947" descr="{&quot;rangeId&quot;:1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061065"/>
              </a:xfrm>
              <a:prstGeom prst="rect">
                <a:avLst/>
              </a:prstGeom>
              <a:blipFill>
                <a:blip r:embed="rId2"/>
                <a:stretch>
                  <a:fillRect l="-1645" t="-1084" b="-27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E09C428-3F60-6C5E-2DB8-B67AD70322B9}"/>
              </a:ext>
            </a:extLst>
          </p:cNvPr>
          <p:cNvSpPr txBox="1"/>
          <p:nvPr/>
        </p:nvSpPr>
        <p:spPr>
          <a:xfrm>
            <a:off x="450108" y="2000131"/>
            <a:ext cx="5856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1447FE-55C2-DA2C-A760-BBCEF4969EFB}"/>
              </a:ext>
            </a:extLst>
          </p:cNvPr>
          <p:cNvSpPr txBox="1"/>
          <p:nvPr/>
        </p:nvSpPr>
        <p:spPr>
          <a:xfrm>
            <a:off x="450108" y="2475619"/>
            <a:ext cx="67713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2AE4D6-6035-D513-A17C-0626533E5949}"/>
              </a:ext>
            </a:extLst>
          </p:cNvPr>
          <p:cNvSpPr txBox="1"/>
          <p:nvPr/>
        </p:nvSpPr>
        <p:spPr>
          <a:xfrm>
            <a:off x="450108" y="2951107"/>
            <a:ext cx="2485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7D00EFA-1DF9-298F-A901-621570E21CC8}"/>
                  </a:ext>
                </a:extLst>
              </p:cNvPr>
              <p:cNvSpPr txBox="1"/>
              <p:nvPr/>
            </p:nvSpPr>
            <p:spPr>
              <a:xfrm>
                <a:off x="450108" y="3426595"/>
                <a:ext cx="34550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3, 'hasSerialNum': 1}">
                <a:extLst>
                  <a:ext uri="{FF2B5EF4-FFF2-40B4-BE49-F238E27FC236}">
                    <a16:creationId xmlns:a16="http://schemas.microsoft.com/office/drawing/2014/main" id="{37D00EFA-1DF9-298F-A901-621570E21C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26595"/>
                <a:ext cx="3455098" cy="765061"/>
              </a:xfrm>
              <a:prstGeom prst="rect">
                <a:avLst/>
              </a:prstGeom>
              <a:blipFill>
                <a:blip r:embed="rId3"/>
                <a:stretch>
                  <a:fillRect l="-2822" r="-264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2598FB3-E8B7-8EA1-C121-DCE14E0E2DCF}"/>
                  </a:ext>
                </a:extLst>
              </p:cNvPr>
              <p:cNvSpPr txBox="1"/>
              <p:nvPr/>
            </p:nvSpPr>
            <p:spPr>
              <a:xfrm>
                <a:off x="450108" y="4098044"/>
                <a:ext cx="707936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3, 'hasSerialNum': 1}">
                <a:extLst>
                  <a:ext uri="{FF2B5EF4-FFF2-40B4-BE49-F238E27FC236}">
                    <a16:creationId xmlns:a16="http://schemas.microsoft.com/office/drawing/2014/main" id="{C2598FB3-E8B7-8EA1-C121-DCE14E0E2D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098044"/>
                <a:ext cx="7079362" cy="765061"/>
              </a:xfrm>
              <a:prstGeom prst="rect">
                <a:avLst/>
              </a:prstGeom>
              <a:blipFill>
                <a:blip r:embed="rId4"/>
                <a:stretch>
                  <a:fillRect l="-1378" r="-51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150C757-B397-37B3-A8B9-A839BC22B96C}"/>
                  </a:ext>
                </a:extLst>
              </p:cNvPr>
              <p:cNvSpPr txBox="1"/>
              <p:nvPr/>
            </p:nvSpPr>
            <p:spPr>
              <a:xfrm>
                <a:off x="450108" y="4769493"/>
                <a:ext cx="16945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3, 'hasSerialNum': 1}">
                <a:extLst>
                  <a:ext uri="{FF2B5EF4-FFF2-40B4-BE49-F238E27FC236}">
                    <a16:creationId xmlns:a16="http://schemas.microsoft.com/office/drawing/2014/main" id="{0150C757-B397-37B3-A8B9-A839BC22B9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69493"/>
                <a:ext cx="1694561" cy="765061"/>
              </a:xfrm>
              <a:prstGeom prst="rect">
                <a:avLst/>
              </a:prstGeom>
              <a:blipFill>
                <a:blip r:embed="rId5"/>
                <a:stretch>
                  <a:fillRect l="-575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BDE03AA9-D4CA-1265-CE27-E8D73FEE5C60}"/>
              </a:ext>
            </a:extLst>
          </p:cNvPr>
          <p:cNvSpPr txBox="1"/>
          <p:nvPr/>
        </p:nvSpPr>
        <p:spPr>
          <a:xfrm>
            <a:off x="450108" y="544094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1" name="yt_shape_11951"/>
          <p:cNvSpPr txBox="1"/>
          <p:nvPr/>
        </p:nvSpPr>
        <p:spPr>
          <a:xfrm>
            <a:off x="540000" y="900000"/>
            <a:ext cx="9156353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去括号常见错误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括号前面的系数与括号里面的某项漏乘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括号前面是负号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去括号后里面各项只改变了第一项的符号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968</Words>
  <Application>Microsoft Office PowerPoint</Application>
  <PresentationFormat>宽屏</PresentationFormat>
  <Paragraphs>85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11</cp:revision>
  <dcterms:created xsi:type="dcterms:W3CDTF">2024-08-14T05:26:56Z</dcterms:created>
  <dcterms:modified xsi:type="dcterms:W3CDTF">2024-08-15T06:20:26Z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