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12" r:id="rId6"/>
    <p:sldId id="307" r:id="rId7"/>
    <p:sldId id="309" r:id="rId8"/>
    <p:sldId id="311" r:id="rId9"/>
    <p:sldId id="313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6" autoAdjust="0"/>
    <p:restoredTop sz="94660"/>
  </p:normalViewPr>
  <p:slideViewPr>
    <p:cSldViewPr showGuides="1">
      <p:cViewPr varScale="1">
        <p:scale>
          <a:sx n="92" d="100"/>
          <a:sy n="92" d="100"/>
        </p:scale>
        <p:origin x="96" y="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8" name="yt_shape_14478"/>
          <p:cNvSpPr txBox="1"/>
          <p:nvPr/>
        </p:nvSpPr>
        <p:spPr>
          <a:xfrm>
            <a:off x="3479899" y="900000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题的变式训练</a:t>
            </a:r>
          </a:p>
        </p:txBody>
      </p:sp>
      <p:sp>
        <p:nvSpPr>
          <p:cNvPr id="14479" name="yt_shape_14479"/>
          <p:cNvSpPr txBox="1"/>
          <p:nvPr/>
        </p:nvSpPr>
        <p:spPr>
          <a:xfrm>
            <a:off x="540000" y="1379303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【教材原题呈现】</a:t>
            </a:r>
          </a:p>
        </p:txBody>
      </p:sp>
      <p:sp>
        <p:nvSpPr>
          <p:cNvPr id="14480" name="yt_shape_14480"/>
          <p:cNvSpPr txBox="1"/>
          <p:nvPr/>
        </p:nvSpPr>
        <p:spPr>
          <a:xfrm>
            <a:off x="540119" y="185860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按如图所示的方式放置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其中直角顶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2477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481" name="yt_image_144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0166" y="2970405"/>
            <a:ext cx="1411666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83" name="yt_shape_14483"/>
          <p:cNvSpPr txBox="1"/>
          <p:nvPr/>
        </p:nvSpPr>
        <p:spPr>
          <a:xfrm>
            <a:off x="540000" y="4249647"/>
            <a:ext cx="709008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05900C-FAF8-80D0-80DD-5A5C3A5F6E34}"/>
              </a:ext>
            </a:extLst>
          </p:cNvPr>
          <p:cNvSpPr txBox="1"/>
          <p:nvPr/>
        </p:nvSpPr>
        <p:spPr>
          <a:xfrm>
            <a:off x="449989" y="4202841"/>
            <a:ext cx="597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F78C91-D2B4-6032-22EE-0E0B6EB63012}"/>
              </a:ext>
            </a:extLst>
          </p:cNvPr>
          <p:cNvSpPr txBox="1"/>
          <p:nvPr/>
        </p:nvSpPr>
        <p:spPr>
          <a:xfrm>
            <a:off x="449989" y="4678329"/>
            <a:ext cx="4645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C8492A-2A16-A4C1-6FCB-92B9F0F020C5}"/>
              </a:ext>
            </a:extLst>
          </p:cNvPr>
          <p:cNvSpPr txBox="1"/>
          <p:nvPr/>
        </p:nvSpPr>
        <p:spPr>
          <a:xfrm>
            <a:off x="449989" y="5153817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259D70-1596-8B58-D6F4-3F4029FD66B7}"/>
              </a:ext>
            </a:extLst>
          </p:cNvPr>
          <p:cNvSpPr txBox="1"/>
          <p:nvPr/>
        </p:nvSpPr>
        <p:spPr>
          <a:xfrm>
            <a:off x="449989" y="5629305"/>
            <a:ext cx="298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694882-EC09-B6FC-5243-34E57EA4B923}"/>
              </a:ext>
            </a:extLst>
          </p:cNvPr>
          <p:cNvSpPr txBox="1"/>
          <p:nvPr/>
        </p:nvSpPr>
        <p:spPr>
          <a:xfrm>
            <a:off x="449989" y="6104793"/>
            <a:ext cx="7201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4" name="yt_shape_14484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三角板问题</a:t>
            </a:r>
          </a:p>
        </p:txBody>
      </p:sp>
      <p:sp>
        <p:nvSpPr>
          <p:cNvPr id="14485" name="yt_shape_14485"/>
          <p:cNvSpPr txBox="1"/>
          <p:nvPr/>
        </p:nvSpPr>
        <p:spPr>
          <a:xfrm>
            <a:off x="540000" y="1389434"/>
            <a:ext cx="104227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87" name="yt_table_1448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657598"/>
              </p:ext>
            </p:extLst>
          </p:nvPr>
        </p:nvGraphicFramePr>
        <p:xfrm>
          <a:off x="540056" y="1868737"/>
          <a:ext cx="2260600" cy="1901952"/>
        </p:xfrm>
        <a:graphic>
          <a:graphicData uri="http://schemas.openxmlformats.org/drawingml/2006/table">
            <a:tbl>
              <a:tblPr/>
              <a:tblGrid>
                <a:gridCol w="2260600">
                  <a:extLst>
                    <a:ext uri="{9D8B030D-6E8A-4147-A177-3AD203B41FA5}">
                      <a16:colId xmlns:a16="http://schemas.microsoft.com/office/drawing/2014/main" val="108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7"/>
                  </a:ext>
                </a:extLst>
              </a:tr>
            </a:tbl>
          </a:graphicData>
        </a:graphic>
      </p:graphicFrame>
      <p:pic>
        <p:nvPicPr>
          <p:cNvPr id="14486" name="yt_image_14486_skip" title="H_79.8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2222" y="1868737"/>
            <a:ext cx="1997701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807807">
            <a:extLst>
              <a:ext uri="{FF2B5EF4-FFF2-40B4-BE49-F238E27FC236}">
                <a16:creationId xmlns:a16="http://schemas.microsoft.com/office/drawing/2014/main" id="{F6214F77-133D-A254-96A6-DF5826FA7D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A1F772-8443-5CA1-D792-1F5C304FCDF6}"/>
              </a:ext>
            </a:extLst>
          </p:cNvPr>
          <p:cNvSpPr txBox="1"/>
          <p:nvPr/>
        </p:nvSpPr>
        <p:spPr>
          <a:xfrm>
            <a:off x="9941651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9" name="yt_shape_14489"/>
          <p:cNvSpPr txBox="1"/>
          <p:nvPr/>
        </p:nvSpPr>
        <p:spPr>
          <a:xfrm>
            <a:off x="540000" y="900000"/>
            <a:ext cx="68592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将一副三角板的直角顶点重合在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490" name="yt_image_14490" title="H_140.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59315"/>
          <a:stretch/>
        </p:blipFill>
        <p:spPr bwMode="auto">
          <a:xfrm>
            <a:off x="5308093" y="1535254"/>
            <a:ext cx="1572482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92" name="yt_shape_14492"/>
          <p:cNvSpPr txBox="1"/>
          <p:nvPr/>
        </p:nvSpPr>
        <p:spPr>
          <a:xfrm>
            <a:off x="540120" y="3369712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BA09978-A2D8-4B34-2E94-AE6B3A6745A5}"/>
              </a:ext>
            </a:extLst>
          </p:cNvPr>
          <p:cNvSpPr txBox="1"/>
          <p:nvPr/>
        </p:nvSpPr>
        <p:spPr>
          <a:xfrm>
            <a:off x="6906471" y="3322906"/>
            <a:ext cx="457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ab40c"/>
              </a:rPr>
              <a:t>或互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CCD674-E2C0-FBCD-7C0C-366C8998022D}"/>
              </a:ext>
            </a:extLst>
          </p:cNvPr>
          <p:cNvSpPr txBox="1"/>
          <p:nvPr/>
        </p:nvSpPr>
        <p:spPr>
          <a:xfrm>
            <a:off x="450109" y="3798395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3" name="yt_shape_14493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若将等腰三角板绕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旋转到如图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af4c"/>
              </a:rPr>
              <a:t>的关系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还成立吗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211661-2F22-2C24-D9CB-01ED3CD3C237}"/>
              </a:ext>
            </a:extLst>
          </p:cNvPr>
          <p:cNvSpPr txBox="1"/>
          <p:nvPr/>
        </p:nvSpPr>
        <p:spPr>
          <a:xfrm>
            <a:off x="450108" y="180417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19EFFD-91A9-E91B-75FA-ABBA11B9FA4C}"/>
              </a:ext>
            </a:extLst>
          </p:cNvPr>
          <p:cNvSpPr txBox="1"/>
          <p:nvPr/>
        </p:nvSpPr>
        <p:spPr>
          <a:xfrm>
            <a:off x="450108" y="2279658"/>
            <a:ext cx="4350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65BF18-D3DF-B48B-EE44-3D8FE49CB1D8}"/>
              </a:ext>
            </a:extLst>
          </p:cNvPr>
          <p:cNvSpPr txBox="1"/>
          <p:nvPr/>
        </p:nvSpPr>
        <p:spPr>
          <a:xfrm>
            <a:off x="450108" y="2755146"/>
            <a:ext cx="653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19F010-C5BD-05CE-E4E7-B4FFC9CC8C49}"/>
              </a:ext>
            </a:extLst>
          </p:cNvPr>
          <p:cNvSpPr txBox="1"/>
          <p:nvPr/>
        </p:nvSpPr>
        <p:spPr>
          <a:xfrm>
            <a:off x="450108" y="3230634"/>
            <a:ext cx="4350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4490" title="H_140.76">
            <a:extLst>
              <a:ext uri="{FF2B5EF4-FFF2-40B4-BE49-F238E27FC236}">
                <a16:creationId xmlns:a16="http://schemas.microsoft.com/office/drawing/2014/main" id="{7BDDC967-83F6-2D33-13C2-2E6DA5D18148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48440"/>
          <a:stretch/>
        </p:blipFill>
        <p:spPr bwMode="auto">
          <a:xfrm>
            <a:off x="9408368" y="1912920"/>
            <a:ext cx="1992834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5" name="yt_shape_14495"/>
          <p:cNvSpPr txBox="1"/>
          <p:nvPr/>
        </p:nvSpPr>
        <p:spPr>
          <a:xfrm>
            <a:off x="540000" y="900000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两等角由特殊角变为一般角</a:t>
            </a:r>
          </a:p>
        </p:txBody>
      </p:sp>
      <p:sp>
        <p:nvSpPr>
          <p:cNvPr id="14496" name="yt_shape_14496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1e24,isEnd"/>
              </a:rPr>
              <a:t>的度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4497" name="yt_shape_14497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37541" y="2501233"/>
            <a:ext cx="1116916" cy="1739025"/>
            <a:chOff x="0" y="0"/>
            <a:chExt cx="1116916" cy="1739025"/>
          </a:xfrm>
        </p:grpSpPr>
        <p:pic>
          <p:nvPicPr>
            <p:cNvPr id="2" name="yt_image_1449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16916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99" name="yt_shape_14499" descr="{&quot;rangeId&quot;:0,&quot;IgnoreLineSpacing&quot;:1}"/>
            <p:cNvSpPr txBox="1"/>
            <p:nvPr/>
          </p:nvSpPr>
          <p:spPr>
            <a:xfrm>
              <a:off x="25177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pic>
        <p:nvPicPr>
          <p:cNvPr id="4" name="yt_shape_1723613807883">
            <a:extLst>
              <a:ext uri="{FF2B5EF4-FFF2-40B4-BE49-F238E27FC236}">
                <a16:creationId xmlns:a16="http://schemas.microsoft.com/office/drawing/2014/main" id="{C3FA296D-0D28-2A59-B9CC-9BEA833DE5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40754B6-7B17-7F36-01EA-42EF6119ADB1}"/>
              </a:ext>
            </a:extLst>
          </p:cNvPr>
          <p:cNvSpPr txBox="1"/>
          <p:nvPr/>
        </p:nvSpPr>
        <p:spPr>
          <a:xfrm>
            <a:off x="1364508" y="1818116"/>
            <a:ext cx="797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1" name="yt_shape_14501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一对等角变为多对等角</a:t>
            </a:r>
          </a:p>
        </p:txBody>
      </p:sp>
      <p:sp>
        <p:nvSpPr>
          <p:cNvPr id="14502" name="yt_shape_14502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55b2,isEnd"/>
              </a:rPr>
              <a:t>下列结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be69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其中正确的结论是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grpSp>
        <p:nvGrpSpPr>
          <p:cNvPr id="14503" name="yt_shape_14503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6950" y="2981364"/>
            <a:ext cx="1678098" cy="1739025"/>
            <a:chOff x="0" y="0"/>
            <a:chExt cx="1678098" cy="1739025"/>
          </a:xfrm>
        </p:grpSpPr>
        <p:pic>
          <p:nvPicPr>
            <p:cNvPr id="2" name="yt_image_1450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8098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05" name="yt_shape_14505" descr="{&quot;rangeId&quot;:0,&quot;IgnoreLineSpacing&quot;:1}"/>
            <p:cNvSpPr txBox="1"/>
            <p:nvPr/>
          </p:nvSpPr>
          <p:spPr>
            <a:xfrm>
              <a:off x="305768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4" name="yt_shape_1723613807948">
            <a:extLst>
              <a:ext uri="{FF2B5EF4-FFF2-40B4-BE49-F238E27FC236}">
                <a16:creationId xmlns:a16="http://schemas.microsoft.com/office/drawing/2014/main" id="{841B9915-0F7C-9236-1884-1996811B04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B1486C2-DFE3-DF2B-0694-66F577CC6DFB}"/>
              </a:ext>
            </a:extLst>
          </p:cNvPr>
          <p:cNvSpPr txBox="1"/>
          <p:nvPr/>
        </p:nvSpPr>
        <p:spPr>
          <a:xfrm>
            <a:off x="7938346" y="2293604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7" name="yt_shape_1450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f7a9,isEnd"/>
              </a:rPr>
              <a:t>的平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互余的角是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510" name="yt_image_14510" title="H_91.9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6648" y="2608875"/>
            <a:ext cx="1918704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83EE9BE-B201-F1E5-1BE2-CD3DB236834B}"/>
              </a:ext>
            </a:extLst>
          </p:cNvPr>
          <p:cNvSpPr txBox="1"/>
          <p:nvPr/>
        </p:nvSpPr>
        <p:spPr>
          <a:xfrm>
            <a:off x="4999883" y="1804170"/>
            <a:ext cx="2791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2" name="yt_shape_14512"/>
          <p:cNvSpPr txBox="1"/>
          <p:nvPr/>
        </p:nvSpPr>
        <p:spPr>
          <a:xfrm>
            <a:off x="540000" y="900000"/>
            <a:ext cx="7869142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猜想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514" name="yt_image_14514" title="H_91.9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33295" y="1531667"/>
            <a:ext cx="1918704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8A3650-EDB5-AF06-FE88-C3469F94DF2A}"/>
              </a:ext>
            </a:extLst>
          </p:cNvPr>
          <p:cNvSpPr txBox="1"/>
          <p:nvPr/>
        </p:nvSpPr>
        <p:spPr>
          <a:xfrm>
            <a:off x="449989" y="1328682"/>
            <a:ext cx="5001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猜想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CCDA21-F96E-AD99-8A1F-4157508B413F}"/>
              </a:ext>
            </a:extLst>
          </p:cNvPr>
          <p:cNvSpPr txBox="1"/>
          <p:nvPr/>
        </p:nvSpPr>
        <p:spPr>
          <a:xfrm>
            <a:off x="449989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AC52CB-973D-C44E-EF3E-5EA30AFC80DE}"/>
              </a:ext>
            </a:extLst>
          </p:cNvPr>
          <p:cNvSpPr txBox="1"/>
          <p:nvPr/>
        </p:nvSpPr>
        <p:spPr>
          <a:xfrm>
            <a:off x="449989" y="2279658"/>
            <a:ext cx="4410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1F08A5-EAFF-1CC7-9CA0-CEED89BF8BFD}"/>
              </a:ext>
            </a:extLst>
          </p:cNvPr>
          <p:cNvSpPr txBox="1"/>
          <p:nvPr/>
        </p:nvSpPr>
        <p:spPr>
          <a:xfrm>
            <a:off x="449989" y="275514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76EDFD-08FC-8B4C-1116-FEC3ECD422F4}"/>
              </a:ext>
            </a:extLst>
          </p:cNvPr>
          <p:cNvSpPr txBox="1"/>
          <p:nvPr/>
        </p:nvSpPr>
        <p:spPr>
          <a:xfrm>
            <a:off x="449989" y="3230634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3B9A09C-D1F2-049A-B71D-6B648C550BE7}"/>
              </a:ext>
            </a:extLst>
          </p:cNvPr>
          <p:cNvSpPr txBox="1"/>
          <p:nvPr/>
        </p:nvSpPr>
        <p:spPr>
          <a:xfrm>
            <a:off x="449989" y="3706122"/>
            <a:ext cx="335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1B4BE9-7BDE-BDBC-4966-17C13604D19D}"/>
              </a:ext>
            </a:extLst>
          </p:cNvPr>
          <p:cNvSpPr txBox="1"/>
          <p:nvPr/>
        </p:nvSpPr>
        <p:spPr>
          <a:xfrm>
            <a:off x="449989" y="4181610"/>
            <a:ext cx="475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0FE815-216B-21F3-C234-3746751B0996}"/>
              </a:ext>
            </a:extLst>
          </p:cNvPr>
          <p:cNvSpPr txBox="1"/>
          <p:nvPr/>
        </p:nvSpPr>
        <p:spPr>
          <a:xfrm>
            <a:off x="449989" y="4657098"/>
            <a:ext cx="341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3DB5094-D9C3-66BE-2FEE-74C4F17956D2}"/>
              </a:ext>
            </a:extLst>
          </p:cNvPr>
          <p:cNvSpPr txBox="1"/>
          <p:nvPr/>
        </p:nvSpPr>
        <p:spPr>
          <a:xfrm>
            <a:off x="449989" y="5132586"/>
            <a:ext cx="3324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847</Words>
  <Application>Microsoft Office PowerPoint</Application>
  <PresentationFormat>宽屏</PresentationFormat>
  <Paragraphs>68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10</cp:revision>
  <dcterms:created xsi:type="dcterms:W3CDTF">2024-08-14T05:26:56Z</dcterms:created>
  <dcterms:modified xsi:type="dcterms:W3CDTF">2024-08-15T07:04:36Z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