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0" r:id="rId6"/>
    <p:sldId id="318" r:id="rId7"/>
    <p:sldId id="324" r:id="rId8"/>
    <p:sldId id="325" r:id="rId9"/>
    <p:sldId id="320" r:id="rId10"/>
    <p:sldId id="326" r:id="rId11"/>
    <p:sldId id="321" r:id="rId12"/>
    <p:sldId id="322" r:id="rId13"/>
    <p:sldId id="32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9" autoAdjust="0"/>
    <p:restoredTop sz="94660"/>
  </p:normalViewPr>
  <p:slideViewPr>
    <p:cSldViewPr showGuides="1">
      <p:cViewPr varScale="1">
        <p:scale>
          <a:sx n="92" d="100"/>
          <a:sy n="92" d="100"/>
        </p:scale>
        <p:origin x="84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4" name="yt_shape_15294"/>
          <p:cNvSpPr txBox="1"/>
          <p:nvPr/>
        </p:nvSpPr>
        <p:spPr>
          <a:xfrm>
            <a:off x="540000" y="900000"/>
            <a:ext cx="674543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属于一元一次方程的是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296" name="yt_table_15296" title="H_90.7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3016971"/>
                  </p:ext>
                </p:extLst>
              </p:nvPr>
            </p:nvGraphicFramePr>
            <p:xfrm>
              <a:off x="540056" y="1858606"/>
              <a:ext cx="6675756" cy="1152462"/>
            </p:xfrm>
            <a:graphic>
              <a:graphicData uri="http://schemas.openxmlformats.org/drawingml/2006/table">
                <a:tbl>
                  <a:tblPr/>
                  <a:tblGrid>
                    <a:gridCol w="3603943">
                      <a:extLst>
                        <a:ext uri="{9D8B030D-6E8A-4147-A177-3AD203B41FA5}">
                          <a16:colId xmlns:a16="http://schemas.microsoft.com/office/drawing/2014/main" val="10918"/>
                        </a:ext>
                      </a:extLst>
                    </a:gridCol>
                    <a:gridCol w="3071813">
                      <a:extLst>
                        <a:ext uri="{9D8B030D-6E8A-4147-A177-3AD203B41FA5}">
                          <a16:colId xmlns:a16="http://schemas.microsoft.com/office/drawing/2014/main" val="109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296" name="yt_table_15296" descr="{&quot;rangeId&quot;:2,&quot;type&quot;:&quot;Option&quot;}" title="H_90.7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3016971"/>
                  </p:ext>
                </p:extLst>
              </p:nvPr>
            </p:nvGraphicFramePr>
            <p:xfrm>
              <a:off x="540056" y="1858606"/>
              <a:ext cx="6675756" cy="1152462"/>
            </p:xfrm>
            <a:graphic>
              <a:graphicData uri="http://schemas.openxmlformats.org/drawingml/2006/table">
                <a:tbl>
                  <a:tblPr/>
                  <a:tblGrid>
                    <a:gridCol w="3603943">
                      <a:extLst>
                        <a:ext uri="{9D8B030D-6E8A-4147-A177-3AD203B41FA5}">
                          <a16:colId xmlns:a16="http://schemas.microsoft.com/office/drawing/2014/main" val="10918"/>
                        </a:ext>
                      </a:extLst>
                    </a:gridCol>
                    <a:gridCol w="3071813">
                      <a:extLst>
                        <a:ext uri="{9D8B030D-6E8A-4147-A177-3AD203B41FA5}">
                          <a16:colId xmlns:a16="http://schemas.microsoft.com/office/drawing/2014/main" val="10919"/>
                        </a:ext>
                      </a:extLst>
                    </a:gridCol>
                  </a:tblGrid>
                  <a:tr h="7280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5135" b="-8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297" name="yt_shape_15297"/>
          <p:cNvSpPr txBox="1"/>
          <p:nvPr/>
        </p:nvSpPr>
        <p:spPr>
          <a:xfrm>
            <a:off x="540000" y="3061602"/>
            <a:ext cx="97654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那么下列变形不正确的是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298" name="yt_table_15298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0112219"/>
                  </p:ext>
                </p:extLst>
              </p:nvPr>
            </p:nvGraphicFramePr>
            <p:xfrm>
              <a:off x="540056" y="3540905"/>
              <a:ext cx="6382068" cy="1069722"/>
            </p:xfrm>
            <a:graphic>
              <a:graphicData uri="http://schemas.openxmlformats.org/drawingml/2006/table">
                <a:tbl>
                  <a:tblPr/>
                  <a:tblGrid>
                    <a:gridCol w="3603943">
                      <a:extLst>
                        <a:ext uri="{9D8B030D-6E8A-4147-A177-3AD203B41FA5}">
                          <a16:colId xmlns:a16="http://schemas.microsoft.com/office/drawing/2014/main" val="10920"/>
                        </a:ext>
                      </a:extLst>
                    </a:gridCol>
                    <a:gridCol w="2778125">
                      <a:extLst>
                        <a:ext uri="{9D8B030D-6E8A-4147-A177-3AD203B41FA5}">
                          <a16:colId xmlns:a16="http://schemas.microsoft.com/office/drawing/2014/main" val="109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298" name="yt_table_15298" descr="{&quot;rangeId&quot;:3,&quot;type&quot;:&quot;Option&quot;}" title="H_84.2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0112219"/>
                  </p:ext>
                </p:extLst>
              </p:nvPr>
            </p:nvGraphicFramePr>
            <p:xfrm>
              <a:off x="540056" y="3540905"/>
              <a:ext cx="6382068" cy="1069722"/>
            </p:xfrm>
            <a:graphic>
              <a:graphicData uri="http://schemas.openxmlformats.org/drawingml/2006/table">
                <a:tbl>
                  <a:tblPr/>
                  <a:tblGrid>
                    <a:gridCol w="3603943">
                      <a:extLst>
                        <a:ext uri="{9D8B030D-6E8A-4147-A177-3AD203B41FA5}">
                          <a16:colId xmlns:a16="http://schemas.microsoft.com/office/drawing/2014/main" val="10920"/>
                        </a:ext>
                      </a:extLst>
                    </a:gridCol>
                    <a:gridCol w="2778125">
                      <a:extLst>
                        <a:ext uri="{9D8B030D-6E8A-4147-A177-3AD203B41FA5}">
                          <a16:colId xmlns:a16="http://schemas.microsoft.com/office/drawing/2014/main" val="1092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6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9825" t="-72897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1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4F30FF-29C1-0BEC-FDA0-FAF8D08CF0B4}"/>
              </a:ext>
            </a:extLst>
          </p:cNvPr>
          <p:cNvSpPr txBox="1"/>
          <p:nvPr/>
        </p:nvSpPr>
        <p:spPr>
          <a:xfrm>
            <a:off x="63173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5C482D-A8E4-096A-91E1-E48883DA6AF3}"/>
              </a:ext>
            </a:extLst>
          </p:cNvPr>
          <p:cNvSpPr txBox="1"/>
          <p:nvPr/>
        </p:nvSpPr>
        <p:spPr>
          <a:xfrm>
            <a:off x="9290776" y="30147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3" name="yt_shape_15343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定义一种新运算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sym typeface="_⨹_1_252f0,isEnd"/>
              </a:rPr>
              <a:t>⊕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请根据上述运算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⊕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去括号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合并同类项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两边同除以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FAF08F-7CC3-4B01-CC81-0839A301C036}"/>
              </a:ext>
            </a:extLst>
          </p:cNvPr>
          <p:cNvSpPr txBox="1"/>
          <p:nvPr/>
        </p:nvSpPr>
        <p:spPr>
          <a:xfrm>
            <a:off x="4258521" y="1804170"/>
            <a:ext cx="789685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3399FD-74B8-B908-EE76-49E906A5289E}"/>
              </a:ext>
            </a:extLst>
          </p:cNvPr>
          <p:cNvSpPr txBox="1"/>
          <p:nvPr/>
        </p:nvSpPr>
        <p:spPr>
          <a:xfrm>
            <a:off x="450108" y="2755146"/>
            <a:ext cx="52680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E82295-528C-3464-DE0D-6952746A9618}"/>
              </a:ext>
            </a:extLst>
          </p:cNvPr>
          <p:cNvSpPr txBox="1"/>
          <p:nvPr/>
        </p:nvSpPr>
        <p:spPr>
          <a:xfrm>
            <a:off x="450108" y="3230634"/>
            <a:ext cx="39916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⊕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50CDAE-C988-D2FC-8D0A-40460EC0E09D}"/>
              </a:ext>
            </a:extLst>
          </p:cNvPr>
          <p:cNvSpPr txBox="1"/>
          <p:nvPr/>
        </p:nvSpPr>
        <p:spPr>
          <a:xfrm>
            <a:off x="450108" y="3706122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880569-2300-9DA2-E98C-1BDC637A60F2}"/>
              </a:ext>
            </a:extLst>
          </p:cNvPr>
          <p:cNvSpPr txBox="1"/>
          <p:nvPr/>
        </p:nvSpPr>
        <p:spPr>
          <a:xfrm>
            <a:off x="450108" y="4181610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F338924-D781-A4BD-2B1B-77816A8B6184}"/>
              </a:ext>
            </a:extLst>
          </p:cNvPr>
          <p:cNvSpPr txBox="1"/>
          <p:nvPr/>
        </p:nvSpPr>
        <p:spPr>
          <a:xfrm>
            <a:off x="450108" y="4657098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922028-A2A9-993B-1680-4DA8CAD9B99A}"/>
              </a:ext>
            </a:extLst>
          </p:cNvPr>
          <p:cNvSpPr txBox="1"/>
          <p:nvPr/>
        </p:nvSpPr>
        <p:spPr>
          <a:xfrm>
            <a:off x="450108" y="5132586"/>
            <a:ext cx="406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22998A8-2A96-DF17-C36B-11D80DD98675}"/>
              </a:ext>
            </a:extLst>
          </p:cNvPr>
          <p:cNvSpPr txBox="1"/>
          <p:nvPr/>
        </p:nvSpPr>
        <p:spPr>
          <a:xfrm>
            <a:off x="450108" y="5608074"/>
            <a:ext cx="3610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48" name="yt_shape_15348"/>
              <p:cNvSpPr txBox="1"/>
              <p:nvPr/>
            </p:nvSpPr>
            <p:spPr>
              <a:xfrm>
                <a:off x="540119" y="900000"/>
                <a:ext cx="11492915" cy="35114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安装某住宅小区的自来水管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甲单独完成需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乙单独完成需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dc74"/>
                  </a:rPr>
                  <a:t>18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丙单独完成需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天由甲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乙两人合作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但乙中途离开一段时间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6142"/>
                  </a:rPr>
                  <a:t>天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丙合作完成任务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问乙中途离开了几天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设乙中途离开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了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乙中途离开了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48" name="yt_shape_15348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11474"/>
              </a:xfrm>
              <a:prstGeom prst="rect">
                <a:avLst/>
              </a:prstGeom>
              <a:blipFill>
                <a:blip r:embed="rId2"/>
                <a:stretch>
                  <a:fillRect l="-1645" t="-1563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CF6FC88-5381-E8EE-5855-E09004CD44E2}"/>
              </a:ext>
            </a:extLst>
          </p:cNvPr>
          <p:cNvSpPr txBox="1"/>
          <p:nvPr/>
        </p:nvSpPr>
        <p:spPr>
          <a:xfrm>
            <a:off x="450108" y="2279658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设乙中途离开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210B6A-9AE9-3976-9C63-AE5EA6184E48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3022918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mathAnswerShape': 1}">
                <a:extLst>
                  <a:ext uri="{FF2B5EF4-FFF2-40B4-BE49-F238E27FC236}">
                    <a16:creationId xmlns:a16="http://schemas.microsoft.com/office/drawing/2014/main" id="{A3210B6A-9AE9-3976-9C63-AE5EA6184E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3022918" cy="769316"/>
              </a:xfrm>
              <a:prstGeom prst="rect">
                <a:avLst/>
              </a:prstGeom>
              <a:blipFill>
                <a:blip r:embed="rId3"/>
                <a:stretch>
                  <a:fillRect r="-302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6C96C23-050F-C0E1-62AC-48487490DD1A}"/>
              </a:ext>
            </a:extLst>
          </p:cNvPr>
          <p:cNvSpPr txBox="1"/>
          <p:nvPr/>
        </p:nvSpPr>
        <p:spPr>
          <a:xfrm>
            <a:off x="450108" y="3430850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735540-F324-880A-0C0F-08660CB0DFE3}"/>
              </a:ext>
            </a:extLst>
          </p:cNvPr>
          <p:cNvSpPr txBox="1"/>
          <p:nvPr/>
        </p:nvSpPr>
        <p:spPr>
          <a:xfrm>
            <a:off x="450108" y="3906338"/>
            <a:ext cx="3228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乙中途离开了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2" name="yt_shape_15352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生态公园计划在园内的坡地上种植一片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两种树的混合林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2ce4"/>
              </a:rPr>
              <a:t>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要购买这两种树苗共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假设这批树苗种植后成活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3474"/>
              </a:rPr>
              <a:t>两种树苗的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相关信息如下表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5353" name="yt_table_15353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042210"/>
              </p:ext>
            </p:extLst>
          </p:nvPr>
        </p:nvGraphicFramePr>
        <p:xfrm>
          <a:off x="540000" y="2475451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51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0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1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87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品名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单价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栽树劳务费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成活率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355" name="yt_shape_15355"/>
          <p:cNvSpPr txBox="1"/>
          <p:nvPr/>
        </p:nvSpPr>
        <p:spPr>
          <a:xfrm>
            <a:off x="540119" y="426789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种树苗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9245,isEnd"/>
              </a:rPr>
              <a:t>根据题意可列方程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求种植这片混合林的总费用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种植这片混合林的总费用为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BD9FBA-49D8-B746-DE43-4870820F2B82}"/>
              </a:ext>
            </a:extLst>
          </p:cNvPr>
          <p:cNvSpPr txBox="1"/>
          <p:nvPr/>
        </p:nvSpPr>
        <p:spPr>
          <a:xfrm>
            <a:off x="6576271" y="4221088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C61FAC-8477-6606-623E-8E760356A31B}"/>
              </a:ext>
            </a:extLst>
          </p:cNvPr>
          <p:cNvSpPr txBox="1"/>
          <p:nvPr/>
        </p:nvSpPr>
        <p:spPr>
          <a:xfrm>
            <a:off x="1059708" y="4696576"/>
            <a:ext cx="445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3B0040-897D-7E8E-BF1A-02A3B1DB5973}"/>
              </a:ext>
            </a:extLst>
          </p:cNvPr>
          <p:cNvSpPr txBox="1"/>
          <p:nvPr/>
        </p:nvSpPr>
        <p:spPr>
          <a:xfrm>
            <a:off x="7084271" y="469657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44E3A8-2082-B0E8-D59A-E669AD20CC31}"/>
              </a:ext>
            </a:extLst>
          </p:cNvPr>
          <p:cNvSpPr txBox="1"/>
          <p:nvPr/>
        </p:nvSpPr>
        <p:spPr>
          <a:xfrm>
            <a:off x="450108" y="5647552"/>
            <a:ext cx="917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BB3DE4-05DE-7288-7156-CF00D308331E}"/>
              </a:ext>
            </a:extLst>
          </p:cNvPr>
          <p:cNvSpPr txBox="1"/>
          <p:nvPr/>
        </p:nvSpPr>
        <p:spPr>
          <a:xfrm>
            <a:off x="450108" y="6123040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种植这片混合林的总费用为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9" name="yt_shape_15299"/>
          <p:cNvSpPr txBox="1"/>
          <p:nvPr/>
        </p:nvSpPr>
        <p:spPr>
          <a:xfrm>
            <a:off x="540000" y="900000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00" name="yt_table_15300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7059793"/>
                  </p:ext>
                </p:extLst>
              </p:nvPr>
            </p:nvGraphicFramePr>
            <p:xfrm>
              <a:off x="540056" y="1379303"/>
              <a:ext cx="6526213" cy="1909066"/>
            </p:xfrm>
            <a:graphic>
              <a:graphicData uri="http://schemas.openxmlformats.org/drawingml/2006/table">
                <a:tbl>
                  <a:tblPr/>
                  <a:tblGrid>
                    <a:gridCol w="6526213">
                      <a:extLst>
                        <a:ext uri="{9D8B030D-6E8A-4147-A177-3AD203B41FA5}">
                          <a16:colId xmlns:a16="http://schemas.microsoft.com/office/drawing/2014/main" val="109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p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300" name="yt_table_15300" descr="{&quot;rangeId&quot;:4,&quot;type&quot;:&quot;Option&quot;}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97059793"/>
                  </p:ext>
                </p:extLst>
              </p:nvPr>
            </p:nvGraphicFramePr>
            <p:xfrm>
              <a:off x="540056" y="1379303"/>
              <a:ext cx="6526213" cy="1909066"/>
            </p:xfrm>
            <a:graphic>
              <a:graphicData uri="http://schemas.openxmlformats.org/drawingml/2006/table">
                <a:tbl>
                  <a:tblPr/>
                  <a:tblGrid>
                    <a:gridCol w="6526213">
                      <a:extLst>
                        <a:ext uri="{9D8B030D-6E8A-4147-A177-3AD203B41FA5}">
                          <a16:colId xmlns:a16="http://schemas.microsoft.com/office/drawing/2014/main" val="1092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p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19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2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01" name="yt_shape_15301"/>
              <p:cNvSpPr txBox="1"/>
              <p:nvPr/>
            </p:nvSpPr>
            <p:spPr>
              <a:xfrm>
                <a:off x="540000" y="3338736"/>
                <a:ext cx="5813707" cy="647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去分母得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301" name="yt_shape_1530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38736"/>
                <a:ext cx="5813707" cy="647037"/>
              </a:xfrm>
              <a:prstGeom prst="rect">
                <a:avLst/>
              </a:prstGeom>
              <a:blipFill>
                <a:blip r:embed="rId3"/>
                <a:stretch>
                  <a:fillRect l="-3253" r="-220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03" name="yt_table_153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541775"/>
              </p:ext>
            </p:extLst>
          </p:nvPr>
        </p:nvGraphicFramePr>
        <p:xfrm>
          <a:off x="540056" y="4036561"/>
          <a:ext cx="7541261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923"/>
                    </a:ext>
                  </a:extLst>
                </a:gridCol>
                <a:gridCol w="3322638">
                  <a:extLst>
                    <a:ext uri="{9D8B030D-6E8A-4147-A177-3AD203B41FA5}">
                      <a16:colId xmlns:a16="http://schemas.microsoft.com/office/drawing/2014/main" val="109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305" name="yt_shape_15305"/>
              <p:cNvSpPr txBox="1"/>
              <p:nvPr/>
            </p:nvSpPr>
            <p:spPr>
              <a:xfrm>
                <a:off x="540000" y="5038115"/>
                <a:ext cx="852156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305" name="yt_shape_1530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38115"/>
                <a:ext cx="8521564" cy="638893"/>
              </a:xfrm>
              <a:prstGeom prst="rect">
                <a:avLst/>
              </a:prstGeom>
              <a:blipFill>
                <a:blip r:embed="rId4"/>
                <a:stretch>
                  <a:fillRect l="-2219" r="-121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07" name="yt_table_153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165210"/>
              </p:ext>
            </p:extLst>
          </p:nvPr>
        </p:nvGraphicFramePr>
        <p:xfrm>
          <a:off x="540056" y="5727796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92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92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2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D9B3B8A-E7DE-43B3-4B6F-3F8FDF886D49}"/>
              </a:ext>
            </a:extLst>
          </p:cNvPr>
          <p:cNvSpPr txBox="1"/>
          <p:nvPr/>
        </p:nvSpPr>
        <p:spPr>
          <a:xfrm>
            <a:off x="4488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20361E-CBEE-F3D2-09C6-29619DB3A79F}"/>
              </a:ext>
            </a:extLst>
          </p:cNvPr>
          <p:cNvSpPr txBox="1"/>
          <p:nvPr/>
        </p:nvSpPr>
        <p:spPr>
          <a:xfrm>
            <a:off x="5394671" y="3291930"/>
            <a:ext cx="383285" cy="734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45AB51-CBD3-7F8F-1582-4C81A842C7CE}"/>
              </a:ext>
            </a:extLst>
          </p:cNvPr>
          <p:cNvSpPr txBox="1"/>
          <p:nvPr/>
        </p:nvSpPr>
        <p:spPr>
          <a:xfrm>
            <a:off x="8058876" y="4991309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9" name="yt_shape_15309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吉林省中考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古埃及人的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纸草书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中记载了一个数学问题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21a4"/>
              </a:rPr>
              <a:t>它的三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分之二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它的一半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它的七分之一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它的全部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加起来总共是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若设这个数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acc6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则所列方程为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10" name="yt_table_15310" title="H_200.3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8039060"/>
                  </p:ext>
                </p:extLst>
              </p:nvPr>
            </p:nvGraphicFramePr>
            <p:xfrm>
              <a:off x="540056" y="2339566"/>
              <a:ext cx="3930650" cy="2543812"/>
            </p:xfrm>
            <a:graphic>
              <a:graphicData uri="http://schemas.openxmlformats.org/drawingml/2006/table">
                <a:tbl>
                  <a:tblPr/>
                  <a:tblGrid>
                    <a:gridCol w="3930650">
                      <a:extLst>
                        <a:ext uri="{9D8B030D-6E8A-4147-A177-3AD203B41FA5}">
                          <a16:colId xmlns:a16="http://schemas.microsoft.com/office/drawing/2014/main" val="109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2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310" name="yt_table_15310" descr="{&quot;rangeId&quot;:7,&quot;type&quot;:&quot;Option&quot;}" title="H_200.30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8039060"/>
                  </p:ext>
                </p:extLst>
              </p:nvPr>
            </p:nvGraphicFramePr>
            <p:xfrm>
              <a:off x="540056" y="2339566"/>
              <a:ext cx="3930650" cy="2543812"/>
            </p:xfrm>
            <a:graphic>
              <a:graphicData uri="http://schemas.openxmlformats.org/drawingml/2006/table">
                <a:tbl>
                  <a:tblPr/>
                  <a:tblGrid>
                    <a:gridCol w="3930650">
                      <a:extLst>
                        <a:ext uri="{9D8B030D-6E8A-4147-A177-3AD203B41FA5}">
                          <a16:colId xmlns:a16="http://schemas.microsoft.com/office/drawing/2014/main" val="10929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25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26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1923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27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9048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2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C21330-9BA6-9E95-880C-66E43DD7FD7F}"/>
              </a:ext>
            </a:extLst>
          </p:cNvPr>
          <p:cNvSpPr txBox="1"/>
          <p:nvPr/>
        </p:nvSpPr>
        <p:spPr>
          <a:xfrm>
            <a:off x="28885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14" name="yt_shape_15314"/>
              <p:cNvSpPr txBox="1"/>
              <p:nvPr/>
            </p:nvSpPr>
            <p:spPr>
              <a:xfrm>
                <a:off x="540119" y="900000"/>
                <a:ext cx="11492915" cy="48656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二、填空题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是一元一次方程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应满足的条件是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37.4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若由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变为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是方程两边同时加上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在公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有一列数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按一定的规律排列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be047,isEnd"/>
                  </a:rPr>
                  <a:t>若其中某三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个相邻数的和是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567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则这三个数中的第一个数是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14" name="yt_shape_153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65627"/>
              </a:xfrm>
              <a:prstGeom prst="rect">
                <a:avLst/>
              </a:prstGeom>
              <a:blipFill>
                <a:blip r:embed="rId2"/>
                <a:stretch>
                  <a:fillRect l="-1645" t="-1128" b="-2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E852E9C-36A9-8DCE-9EC4-EE888F0C6889}"/>
              </a:ext>
            </a:extLst>
          </p:cNvPr>
          <p:cNvSpPr txBox="1"/>
          <p:nvPr/>
        </p:nvSpPr>
        <p:spPr>
          <a:xfrm>
            <a:off x="10826007" y="1328682"/>
            <a:ext cx="83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be602"/>
              </a:rPr>
              <a:t>≠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F2F238-2276-8B7C-6B9A-A0F6EFFB27B1}"/>
              </a:ext>
            </a:extLst>
          </p:cNvPr>
          <p:cNvSpPr txBox="1"/>
          <p:nvPr/>
        </p:nvSpPr>
        <p:spPr>
          <a:xfrm>
            <a:off x="450108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46696A-5B13-BB83-EAEE-E105501D7EC8}"/>
              </a:ext>
            </a:extLst>
          </p:cNvPr>
          <p:cNvSpPr txBox="1"/>
          <p:nvPr/>
        </p:nvSpPr>
        <p:spPr>
          <a:xfrm>
            <a:off x="8152657" y="2279658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672B150-49D4-2B67-BD2A-203E92BC531D}"/>
                  </a:ext>
                </a:extLst>
              </p:cNvPr>
              <p:cNvSpPr txBox="1"/>
              <p:nvPr/>
            </p:nvSpPr>
            <p:spPr>
              <a:xfrm>
                <a:off x="5993658" y="2605739"/>
                <a:ext cx="1013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672B150-49D4-2B67-BD2A-203E92BC5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3658" y="2605739"/>
                <a:ext cx="1013524" cy="765061"/>
              </a:xfrm>
              <a:prstGeom prst="rect">
                <a:avLst/>
              </a:prstGeom>
              <a:blipFill>
                <a:blip r:embed="rId3"/>
                <a:stretch>
                  <a:fillRect l="-903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25EE63A-8B44-BF2C-8AF8-D8825D1DE457}"/>
              </a:ext>
            </a:extLst>
          </p:cNvPr>
          <p:cNvSpPr txBox="1"/>
          <p:nvPr/>
        </p:nvSpPr>
        <p:spPr>
          <a:xfrm>
            <a:off x="10300546" y="3426595"/>
            <a:ext cx="637285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9E1568-8B41-C6BF-4AB1-FBB557EAA0FE}"/>
              </a:ext>
            </a:extLst>
          </p:cNvPr>
          <p:cNvSpPr txBox="1"/>
          <p:nvPr/>
        </p:nvSpPr>
        <p:spPr>
          <a:xfrm>
            <a:off x="9895542" y="409804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624B22-A204-B183-C59A-72127FBD5D10}"/>
              </a:ext>
            </a:extLst>
          </p:cNvPr>
          <p:cNvSpPr txBox="1"/>
          <p:nvPr/>
        </p:nvSpPr>
        <p:spPr>
          <a:xfrm>
            <a:off x="7612907" y="52473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24" name="yt_shape_15324"/>
              <p:cNvSpPr txBox="1"/>
              <p:nvPr/>
            </p:nvSpPr>
            <p:spPr>
              <a:xfrm>
                <a:off x="540000" y="900000"/>
                <a:ext cx="5389296" cy="35237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三、解答题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24" name="yt_shape_15324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89296" cy="3523722"/>
              </a:xfrm>
              <a:prstGeom prst="rect">
                <a:avLst/>
              </a:prstGeom>
              <a:blipFill>
                <a:blip r:embed="rId2"/>
                <a:stretch>
                  <a:fillRect l="-3507" t="-1557" r="-2489" b="-19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CA4230-34B3-DA4E-7BB2-2F171CFAC1DA}"/>
              </a:ext>
            </a:extLst>
          </p:cNvPr>
          <p:cNvSpPr txBox="1"/>
          <p:nvPr/>
        </p:nvSpPr>
        <p:spPr>
          <a:xfrm>
            <a:off x="449989" y="2279658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FAF555-10C1-CEF9-1AD9-CE06CA7B50D6}"/>
              </a:ext>
            </a:extLst>
          </p:cNvPr>
          <p:cNvSpPr txBox="1"/>
          <p:nvPr/>
        </p:nvSpPr>
        <p:spPr>
          <a:xfrm>
            <a:off x="449989" y="2755146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6F49E6-B518-9D83-E4C3-F27D5013F0C0}"/>
              </a:ext>
            </a:extLst>
          </p:cNvPr>
          <p:cNvSpPr txBox="1"/>
          <p:nvPr/>
        </p:nvSpPr>
        <p:spPr>
          <a:xfrm>
            <a:off x="449989" y="3230634"/>
            <a:ext cx="3610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3907623-B3FD-1ACC-0BEC-302243B56FEF}"/>
                  </a:ext>
                </a:extLst>
              </p:cNvPr>
              <p:cNvSpPr txBox="1"/>
              <p:nvPr/>
            </p:nvSpPr>
            <p:spPr>
              <a:xfrm>
                <a:off x="449989" y="3706122"/>
                <a:ext cx="3499548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mathAnswerShape': 1}">
                <a:extLst>
                  <a:ext uri="{FF2B5EF4-FFF2-40B4-BE49-F238E27FC236}">
                    <a16:creationId xmlns:a16="http://schemas.microsoft.com/office/drawing/2014/main" id="{E3907623-B3FD-1ACC-0BEC-302243B56F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6122"/>
                <a:ext cx="3499548" cy="730327"/>
              </a:xfrm>
              <a:prstGeom prst="rect">
                <a:avLst/>
              </a:prstGeom>
              <a:blipFill>
                <a:blip r:embed="rId3"/>
                <a:stretch>
                  <a:fillRect l="-2787" r="-261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26" name="yt_shape_15326"/>
              <p:cNvSpPr txBox="1"/>
              <p:nvPr/>
            </p:nvSpPr>
            <p:spPr>
              <a:xfrm>
                <a:off x="540000" y="900000"/>
                <a:ext cx="6545061" cy="32443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移项、合并同类项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26" name="yt_shape_15326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45061" cy="3244350"/>
              </a:xfrm>
              <a:prstGeom prst="rect">
                <a:avLst/>
              </a:prstGeom>
              <a:blipFill>
                <a:blip r:embed="rId2"/>
                <a:stretch>
                  <a:fillRect l="-2889" r="-1957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4AEF0B-0986-1EF0-8BFE-EA4735CBA0B0}"/>
              </a:ext>
            </a:extLst>
          </p:cNvPr>
          <p:cNvSpPr txBox="1"/>
          <p:nvPr/>
        </p:nvSpPr>
        <p:spPr>
          <a:xfrm>
            <a:off x="449989" y="152864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3F0286-C3A3-8C84-E64B-A03F41436307}"/>
              </a:ext>
            </a:extLst>
          </p:cNvPr>
          <p:cNvSpPr txBox="1"/>
          <p:nvPr/>
        </p:nvSpPr>
        <p:spPr>
          <a:xfrm>
            <a:off x="449989" y="2004132"/>
            <a:ext cx="666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A82A44-95CF-34CE-D287-543B0CF7338B}"/>
              </a:ext>
            </a:extLst>
          </p:cNvPr>
          <p:cNvSpPr txBox="1"/>
          <p:nvPr/>
        </p:nvSpPr>
        <p:spPr>
          <a:xfrm>
            <a:off x="449989" y="2479620"/>
            <a:ext cx="589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E21523-4067-89C9-8372-3EFDE48B6760}"/>
              </a:ext>
            </a:extLst>
          </p:cNvPr>
          <p:cNvSpPr txBox="1"/>
          <p:nvPr/>
        </p:nvSpPr>
        <p:spPr>
          <a:xfrm>
            <a:off x="449989" y="2955108"/>
            <a:ext cx="513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移项、合并同类项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855557A-BDF8-7F2A-014F-3FA16933BF77}"/>
                  </a:ext>
                </a:extLst>
              </p:cNvPr>
              <p:cNvSpPr txBox="1"/>
              <p:nvPr/>
            </p:nvSpPr>
            <p:spPr>
              <a:xfrm>
                <a:off x="449989" y="3430596"/>
                <a:ext cx="3834511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}">
                <a:extLst>
                  <a:ext uri="{FF2B5EF4-FFF2-40B4-BE49-F238E27FC236}">
                    <a16:creationId xmlns:a16="http://schemas.microsoft.com/office/drawing/2014/main" id="{5855557A-BDF8-7F2A-014F-3FA16933B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30596"/>
                <a:ext cx="3834511" cy="729183"/>
              </a:xfrm>
              <a:prstGeom prst="rect">
                <a:avLst/>
              </a:prstGeom>
              <a:blipFill>
                <a:blip r:embed="rId3"/>
                <a:stretch>
                  <a:fillRect l="-2544" r="-238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30" name="yt_shape_15330"/>
              <p:cNvSpPr txBox="1"/>
              <p:nvPr/>
            </p:nvSpPr>
            <p:spPr>
              <a:xfrm>
                <a:off x="540000" y="900000"/>
                <a:ext cx="7468391" cy="37206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原方程变形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去分母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去括号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合并同类项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两边同除以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30" name="yt_shape_15330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68391" cy="3720699"/>
              </a:xfrm>
              <a:prstGeom prst="rect">
                <a:avLst/>
              </a:prstGeom>
              <a:blipFill>
                <a:blip r:embed="rId2"/>
                <a:stretch>
                  <a:fillRect l="-2531" r="-1551" b="-4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862840-A385-75A6-D317-F546D26324D8}"/>
                  </a:ext>
                </a:extLst>
              </p:cNvPr>
              <p:cNvSpPr txBox="1"/>
              <p:nvPr/>
            </p:nvSpPr>
            <p:spPr>
              <a:xfrm>
                <a:off x="449989" y="1532390"/>
                <a:ext cx="5354193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原方程变形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8D862840-A385-75A6-D317-F546D26324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2390"/>
                <a:ext cx="5354193" cy="772808"/>
              </a:xfrm>
              <a:prstGeom prst="rect">
                <a:avLst/>
              </a:prstGeom>
              <a:blipFill>
                <a:blip r:embed="rId3"/>
                <a:stretch>
                  <a:fillRect l="-1822" r="-170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7A99CF5-566A-8B6C-15D1-746BFC8093E5}"/>
              </a:ext>
            </a:extLst>
          </p:cNvPr>
          <p:cNvSpPr txBox="1"/>
          <p:nvPr/>
        </p:nvSpPr>
        <p:spPr>
          <a:xfrm>
            <a:off x="449989" y="2211586"/>
            <a:ext cx="7576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去分母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9A7BE0-9D0B-13FF-BB4E-54543DDD07DA}"/>
              </a:ext>
            </a:extLst>
          </p:cNvPr>
          <p:cNvSpPr txBox="1"/>
          <p:nvPr/>
        </p:nvSpPr>
        <p:spPr>
          <a:xfrm>
            <a:off x="449989" y="2687074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9BCEF9-2022-8300-F988-49B4F4AFF9C1}"/>
              </a:ext>
            </a:extLst>
          </p:cNvPr>
          <p:cNvSpPr txBox="1"/>
          <p:nvPr/>
        </p:nvSpPr>
        <p:spPr>
          <a:xfrm>
            <a:off x="449989" y="3162562"/>
            <a:ext cx="605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6EDD11-2040-822B-AE29-147E29979289}"/>
              </a:ext>
            </a:extLst>
          </p:cNvPr>
          <p:cNvSpPr txBox="1"/>
          <p:nvPr/>
        </p:nvSpPr>
        <p:spPr>
          <a:xfrm>
            <a:off x="449989" y="3638050"/>
            <a:ext cx="42089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合并同类项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DD754BD-3895-020E-F390-6686AB5B355C}"/>
              </a:ext>
            </a:extLst>
          </p:cNvPr>
          <p:cNvSpPr txBox="1"/>
          <p:nvPr/>
        </p:nvSpPr>
        <p:spPr>
          <a:xfrm>
            <a:off x="449989" y="4113538"/>
            <a:ext cx="375177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两边同除以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34" name="yt_shape_15334"/>
              <p:cNvSpPr txBox="1"/>
              <p:nvPr/>
            </p:nvSpPr>
            <p:spPr>
              <a:xfrm>
                <a:off x="540000" y="900000"/>
                <a:ext cx="575638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34" name="yt_shape_15334" descr="{&quot;rangeId&quot;:16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56384" cy="638893"/>
              </a:xfrm>
              <a:prstGeom prst="rect">
                <a:avLst/>
              </a:prstGeom>
              <a:blipFill>
                <a:blip r:embed="rId2"/>
                <a:stretch>
                  <a:fillRect l="-3284" r="-2225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36" name="yt_shape_15336"/>
          <p:cNvSpPr txBox="1"/>
          <p:nvPr/>
        </p:nvSpPr>
        <p:spPr>
          <a:xfrm>
            <a:off x="540000" y="1589681"/>
            <a:ext cx="46535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37" name="yt_shape_15337"/>
              <p:cNvSpPr txBox="1"/>
              <p:nvPr/>
            </p:nvSpPr>
            <p:spPr>
              <a:xfrm>
                <a:off x="540000" y="2068984"/>
                <a:ext cx="6490559" cy="24797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37" name="yt_shape_15337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8984"/>
                <a:ext cx="6490559" cy="2479781"/>
              </a:xfrm>
              <a:prstGeom prst="rect">
                <a:avLst/>
              </a:prstGeom>
              <a:blipFill>
                <a:blip r:embed="rId3"/>
                <a:stretch>
                  <a:fillRect l="-2914" r="-1880" b="-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6675BA-DFB6-BD8D-577A-A46413789759}"/>
                  </a:ext>
                </a:extLst>
              </p:cNvPr>
              <p:cNvSpPr txBox="1"/>
              <p:nvPr/>
            </p:nvSpPr>
            <p:spPr>
              <a:xfrm>
                <a:off x="449989" y="2022178"/>
                <a:ext cx="6607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EA6675BA-DFB6-BD8D-577A-A46413789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22178"/>
                <a:ext cx="6607873" cy="765061"/>
              </a:xfrm>
              <a:prstGeom prst="rect">
                <a:avLst/>
              </a:prstGeom>
              <a:blipFill>
                <a:blip r:embed="rId4"/>
                <a:stretch>
                  <a:fillRect l="-1476" r="-138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E7121AE-74A3-EAE8-1307-6F0454510E63}"/>
              </a:ext>
            </a:extLst>
          </p:cNvPr>
          <p:cNvSpPr txBox="1"/>
          <p:nvPr/>
        </p:nvSpPr>
        <p:spPr>
          <a:xfrm>
            <a:off x="449989" y="2693627"/>
            <a:ext cx="422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1F977D-BF3B-282F-6FFD-B0AAB60F19F8}"/>
                  </a:ext>
                </a:extLst>
              </p:cNvPr>
              <p:cNvSpPr txBox="1"/>
              <p:nvPr/>
            </p:nvSpPr>
            <p:spPr>
              <a:xfrm>
                <a:off x="449989" y="3169115"/>
                <a:ext cx="21581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F51F977D-BF3B-282F-6FFD-B0AAB60F19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69115"/>
                <a:ext cx="2158111" cy="767474"/>
              </a:xfrm>
              <a:prstGeom prst="rect">
                <a:avLst/>
              </a:prstGeom>
              <a:blipFill>
                <a:blip r:embed="rId5"/>
                <a:stretch>
                  <a:fillRect l="-4520" r="-42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2FD4A10-1C41-AABF-A9A3-741922950647}"/>
                  </a:ext>
                </a:extLst>
              </p:cNvPr>
              <p:cNvSpPr txBox="1"/>
              <p:nvPr/>
            </p:nvSpPr>
            <p:spPr>
              <a:xfrm>
                <a:off x="449989" y="3842977"/>
                <a:ext cx="40980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mathAnswerShape': 1}">
                <a:extLst>
                  <a:ext uri="{FF2B5EF4-FFF2-40B4-BE49-F238E27FC236}">
                    <a16:creationId xmlns:a16="http://schemas.microsoft.com/office/drawing/2014/main" id="{72FD4A10-1C41-AABF-A9A3-7419229506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2977"/>
                <a:ext cx="4098036" cy="728612"/>
              </a:xfrm>
              <a:prstGeom prst="rect">
                <a:avLst/>
              </a:prstGeom>
              <a:blipFill>
                <a:blip r:embed="rId6"/>
                <a:stretch>
                  <a:fillRect l="-2381" r="-238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39" name="yt_shape_15339"/>
              <p:cNvSpPr txBox="1"/>
              <p:nvPr/>
            </p:nvSpPr>
            <p:spPr>
              <a:xfrm>
                <a:off x="540000" y="900000"/>
                <a:ext cx="483145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39" name="yt_shape_15339" descr="{&quot;rangeId&quot;:1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31451" cy="638893"/>
              </a:xfrm>
              <a:prstGeom prst="rect">
                <a:avLst/>
              </a:prstGeom>
              <a:blipFill>
                <a:blip r:embed="rId2"/>
                <a:stretch>
                  <a:fillRect l="-3914" r="-2904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41" name="yt_shape_15341"/>
              <p:cNvSpPr txBox="1"/>
              <p:nvPr/>
            </p:nvSpPr>
            <p:spPr>
              <a:xfrm>
                <a:off x="540000" y="1589681"/>
                <a:ext cx="5560818" cy="26754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比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41" name="yt_shape_15341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89681"/>
                <a:ext cx="5560818" cy="2675412"/>
              </a:xfrm>
              <a:prstGeom prst="rect">
                <a:avLst/>
              </a:prstGeom>
              <a:blipFill>
                <a:blip r:embed="rId3"/>
                <a:stretch>
                  <a:fillRect l="-3399" r="-2303" b="-2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3D517D-4762-A73C-6002-A17869EE8EBB}"/>
                  </a:ext>
                </a:extLst>
              </p:cNvPr>
              <p:cNvSpPr txBox="1"/>
              <p:nvPr/>
            </p:nvSpPr>
            <p:spPr>
              <a:xfrm>
                <a:off x="449989" y="1542875"/>
                <a:ext cx="50394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AE3D517D-4762-A73C-6002-A17869EE8E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42875"/>
                <a:ext cx="5039423" cy="765061"/>
              </a:xfrm>
              <a:prstGeom prst="rect">
                <a:avLst/>
              </a:prstGeom>
              <a:blipFill>
                <a:blip r:embed="rId4"/>
                <a:stretch>
                  <a:fillRect l="-1937" r="-205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2D237A-8BF9-8BF8-DD56-2A4D04DB0939}"/>
                  </a:ext>
                </a:extLst>
              </p:cNvPr>
              <p:cNvSpPr txBox="1"/>
              <p:nvPr/>
            </p:nvSpPr>
            <p:spPr>
              <a:xfrm>
                <a:off x="449989" y="2214324"/>
                <a:ext cx="51553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mathAnswerShape': 1}">
                <a:extLst>
                  <a:ext uri="{FF2B5EF4-FFF2-40B4-BE49-F238E27FC236}">
                    <a16:creationId xmlns:a16="http://schemas.microsoft.com/office/drawing/2014/main" id="{822D237A-8BF9-8BF8-DD56-2A4D04DB09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4324"/>
                <a:ext cx="5155311" cy="765061"/>
              </a:xfrm>
              <a:prstGeom prst="rect">
                <a:avLst/>
              </a:prstGeom>
              <a:blipFill>
                <a:blip r:embed="rId5"/>
                <a:stretch>
                  <a:fillRect l="-1891" r="-177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119B07-FD8D-9944-EA3A-EBEB9A0E9E86}"/>
                  </a:ext>
                </a:extLst>
              </p:cNvPr>
              <p:cNvSpPr txBox="1"/>
              <p:nvPr/>
            </p:nvSpPr>
            <p:spPr>
              <a:xfrm>
                <a:off x="449989" y="2885773"/>
                <a:ext cx="5687123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mathAnswerShape': 1}">
                <a:extLst>
                  <a:ext uri="{FF2B5EF4-FFF2-40B4-BE49-F238E27FC236}">
                    <a16:creationId xmlns:a16="http://schemas.microsoft.com/office/drawing/2014/main" id="{49119B07-FD8D-9944-EA3A-EBEB9A0E9E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5773"/>
                <a:ext cx="5687123" cy="766331"/>
              </a:xfrm>
              <a:prstGeom prst="rect">
                <a:avLst/>
              </a:prstGeom>
              <a:blipFill>
                <a:blip r:embed="rId6"/>
                <a:stretch>
                  <a:fillRect l="-1715" r="-16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F449D8-6DBE-7915-05F0-7EE60A384F91}"/>
                  </a:ext>
                </a:extLst>
              </p:cNvPr>
              <p:cNvSpPr txBox="1"/>
              <p:nvPr/>
            </p:nvSpPr>
            <p:spPr>
              <a:xfrm>
                <a:off x="449989" y="3558492"/>
                <a:ext cx="4274248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比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大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mathAnswerShape': 1}">
                <a:extLst>
                  <a:ext uri="{FF2B5EF4-FFF2-40B4-BE49-F238E27FC236}">
                    <a16:creationId xmlns:a16="http://schemas.microsoft.com/office/drawing/2014/main" id="{66F449D8-6DBE-7915-05F0-7EE60A384F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8492"/>
                <a:ext cx="4274248" cy="727533"/>
              </a:xfrm>
              <a:prstGeom prst="rect">
                <a:avLst/>
              </a:prstGeom>
              <a:blipFill>
                <a:blip r:embed="rId7"/>
                <a:stretch>
                  <a:fillRect l="-2282" r="-228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2141</Words>
  <Application>Microsoft Office PowerPoint</Application>
  <PresentationFormat>宽屏</PresentationFormat>
  <Paragraphs>159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9</cp:revision>
  <dcterms:created xsi:type="dcterms:W3CDTF">2024-08-14T05:26:56Z</dcterms:created>
  <dcterms:modified xsi:type="dcterms:W3CDTF">2024-08-15T07:16:59Z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