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38" r:id="rId4"/>
    <p:sldId id="337" r:id="rId5"/>
    <p:sldId id="336" r:id="rId6"/>
    <p:sldId id="335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90B77B4-5CDF-AFCE-C3BC-3F12FE53AA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80" y="3079189"/>
            <a:ext cx="11856640" cy="7199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7E2E6D-B606-5207-BE3A-5F6ACD296C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0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401584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2EEA5F-0345-4CB1-1979-407ABA91E2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0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914112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31794D-1623-EEBE-36D5-38ADB5A03A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093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02967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49BF72-01BF-2AF2-B1DA-ECD2992845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2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0E7645-C480-4122-9200-CA167F726E86}"/>
              </a:ext>
            </a:extLst>
          </p:cNvPr>
          <p:cNvSpPr/>
          <p:nvPr/>
        </p:nvSpPr>
        <p:spPr bwMode="white">
          <a:xfrm>
            <a:off x="681904" y="1085426"/>
            <a:ext cx="10054327" cy="1191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112119-39F4-BD00-BA20-63CA770ED431}"/>
              </a:ext>
            </a:extLst>
          </p:cNvPr>
          <p:cNvSpPr/>
          <p:nvPr/>
        </p:nvSpPr>
        <p:spPr bwMode="white">
          <a:xfrm>
            <a:off x="691020" y="2363030"/>
            <a:ext cx="6485099" cy="142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EE78D71-632E-9F2A-021E-3A25AA14BDEF}"/>
              </a:ext>
            </a:extLst>
          </p:cNvPr>
          <p:cNvSpPr/>
          <p:nvPr/>
        </p:nvSpPr>
        <p:spPr bwMode="white">
          <a:xfrm>
            <a:off x="722193" y="3789040"/>
            <a:ext cx="10054327" cy="1377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0D16059-02BD-D6B4-9DEC-C074BD64A021}"/>
              </a:ext>
            </a:extLst>
          </p:cNvPr>
          <p:cNvSpPr/>
          <p:nvPr/>
        </p:nvSpPr>
        <p:spPr bwMode="white">
          <a:xfrm>
            <a:off x="7205099" y="2468456"/>
            <a:ext cx="3143752" cy="1320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845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4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FC9104-51FE-F724-4E29-5C38F94BC4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1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B09BF7-740C-9C68-BF9A-B0A1010706DE}"/>
              </a:ext>
            </a:extLst>
          </p:cNvPr>
          <p:cNvSpPr/>
          <p:nvPr/>
        </p:nvSpPr>
        <p:spPr bwMode="white">
          <a:xfrm>
            <a:off x="681904" y="961382"/>
            <a:ext cx="6350199" cy="4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BC39E3-0177-DCEA-A341-56399A34D384}"/>
              </a:ext>
            </a:extLst>
          </p:cNvPr>
          <p:cNvSpPr/>
          <p:nvPr/>
        </p:nvSpPr>
        <p:spPr bwMode="white">
          <a:xfrm>
            <a:off x="681904" y="1656878"/>
            <a:ext cx="10094616" cy="1196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0B9839C-72AA-5C55-EB12-831031725323}"/>
              </a:ext>
            </a:extLst>
          </p:cNvPr>
          <p:cNvSpPr/>
          <p:nvPr/>
        </p:nvSpPr>
        <p:spPr bwMode="white">
          <a:xfrm>
            <a:off x="681904" y="2976048"/>
            <a:ext cx="10094616" cy="126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6DE9593-9C03-5360-C5A4-D4CABE5FD323}"/>
              </a:ext>
            </a:extLst>
          </p:cNvPr>
          <p:cNvSpPr/>
          <p:nvPr/>
        </p:nvSpPr>
        <p:spPr bwMode="white">
          <a:xfrm>
            <a:off x="681904" y="4293096"/>
            <a:ext cx="7718352" cy="564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95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572C12-1B75-E161-B5B8-2F2117C5B2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0"/>
          <a:stretch/>
        </p:blipFill>
        <p:spPr>
          <a:xfrm>
            <a:off x="779708" y="827999"/>
            <a:ext cx="10632584" cy="5442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39354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9593E4-44CA-4C4A-86FE-40D372DF40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7"/>
          <a:stretch/>
        </p:blipFill>
        <p:spPr>
          <a:xfrm>
            <a:off x="815712" y="827999"/>
            <a:ext cx="10560576" cy="4455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94AB60-49DD-124E-8141-30121C3BF98B}"/>
              </a:ext>
            </a:extLst>
          </p:cNvPr>
          <p:cNvSpPr/>
          <p:nvPr/>
        </p:nvSpPr>
        <p:spPr bwMode="white">
          <a:xfrm>
            <a:off x="2279576" y="3717032"/>
            <a:ext cx="2575095" cy="486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34310F-EDFE-BBC5-60DE-20A3C677F0F2}"/>
              </a:ext>
            </a:extLst>
          </p:cNvPr>
          <p:cNvSpPr/>
          <p:nvPr/>
        </p:nvSpPr>
        <p:spPr bwMode="white">
          <a:xfrm>
            <a:off x="3910476" y="4596444"/>
            <a:ext cx="3481668" cy="486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83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1DB678-C77D-A531-92A0-05F9D6585B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7" b="3400"/>
          <a:stretch/>
        </p:blipFill>
        <p:spPr>
          <a:xfrm>
            <a:off x="815712" y="827999"/>
            <a:ext cx="10560576" cy="4113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30BF13-C943-FE93-BD99-6105569A0861}"/>
              </a:ext>
            </a:extLst>
          </p:cNvPr>
          <p:cNvSpPr/>
          <p:nvPr/>
        </p:nvSpPr>
        <p:spPr bwMode="white">
          <a:xfrm>
            <a:off x="983432" y="1847243"/>
            <a:ext cx="10153128" cy="58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3809363-2BE8-DDDD-B6FD-7E705715E906}"/>
              </a:ext>
            </a:extLst>
          </p:cNvPr>
          <p:cNvSpPr/>
          <p:nvPr/>
        </p:nvSpPr>
        <p:spPr bwMode="white">
          <a:xfrm>
            <a:off x="911424" y="2714076"/>
            <a:ext cx="5400599" cy="1352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68AAE07-507B-C487-82D7-B9B158B9D34D}"/>
              </a:ext>
            </a:extLst>
          </p:cNvPr>
          <p:cNvSpPr/>
          <p:nvPr/>
        </p:nvSpPr>
        <p:spPr bwMode="white">
          <a:xfrm>
            <a:off x="911424" y="4283006"/>
            <a:ext cx="9777453" cy="4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F7E94D7-5BEC-33EB-8E7B-3A17BBE58F3E}"/>
              </a:ext>
            </a:extLst>
          </p:cNvPr>
          <p:cNvSpPr/>
          <p:nvPr/>
        </p:nvSpPr>
        <p:spPr bwMode="white">
          <a:xfrm>
            <a:off x="6384032" y="2647396"/>
            <a:ext cx="2750959" cy="1573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066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3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DF2E79-B850-890B-64C4-273DAB781F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0800000" cy="2616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CC78116-3D1E-CA62-E5C3-8EE2CFB94A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7"/>
          <a:stretch/>
        </p:blipFill>
        <p:spPr>
          <a:xfrm>
            <a:off x="3503712" y="3141419"/>
            <a:ext cx="5184576" cy="3603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78223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A1C270-B0CD-42E4-50E9-8A1A0629EC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0800000" cy="2684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CA04326-1BF6-7959-A129-B211E165D9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7"/>
          <a:stretch/>
        </p:blipFill>
        <p:spPr>
          <a:xfrm>
            <a:off x="3503712" y="3141419"/>
            <a:ext cx="5184576" cy="3603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07464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53C1D6-4593-6DBB-28BF-DB44D131EF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0800000" cy="4979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74BC335-A5CE-1633-7B0B-F623984EE2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7"/>
          <a:stretch/>
        </p:blipFill>
        <p:spPr>
          <a:xfrm>
            <a:off x="7594973" y="1700808"/>
            <a:ext cx="4589226" cy="3190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D2EA2C2-0B66-AA3D-F6A5-B835B61F4ADF}"/>
              </a:ext>
            </a:extLst>
          </p:cNvPr>
          <p:cNvSpPr/>
          <p:nvPr/>
        </p:nvSpPr>
        <p:spPr bwMode="white">
          <a:xfrm>
            <a:off x="479376" y="978229"/>
            <a:ext cx="10081120" cy="58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2147A59-153F-6975-1D63-3BDEC4D72D1D}"/>
              </a:ext>
            </a:extLst>
          </p:cNvPr>
          <p:cNvSpPr/>
          <p:nvPr/>
        </p:nvSpPr>
        <p:spPr bwMode="white">
          <a:xfrm>
            <a:off x="479376" y="2132856"/>
            <a:ext cx="360040" cy="58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5DE0C97-268A-B693-0BF8-EF74BE6753EA}"/>
              </a:ext>
            </a:extLst>
          </p:cNvPr>
          <p:cNvSpPr/>
          <p:nvPr/>
        </p:nvSpPr>
        <p:spPr bwMode="white">
          <a:xfrm>
            <a:off x="839416" y="1772816"/>
            <a:ext cx="6480720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39A2DA5-70D0-424F-3308-6666F94AA7A4}"/>
              </a:ext>
            </a:extLst>
          </p:cNvPr>
          <p:cNvSpPr/>
          <p:nvPr/>
        </p:nvSpPr>
        <p:spPr bwMode="white">
          <a:xfrm>
            <a:off x="479376" y="3315991"/>
            <a:ext cx="3456384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62B786D-D265-8579-594B-CE0A61FF1807}"/>
              </a:ext>
            </a:extLst>
          </p:cNvPr>
          <p:cNvSpPr/>
          <p:nvPr/>
        </p:nvSpPr>
        <p:spPr bwMode="white">
          <a:xfrm>
            <a:off x="479376" y="5051679"/>
            <a:ext cx="9937104" cy="68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105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779931-2F00-4EAA-1352-4C816B7A24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38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467D80F-E908-9C88-063E-82AAFA75121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666536"/>
            <a:ext cx="10800000" cy="3553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0720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D51A9A-204E-9450-F61B-70127EFD1C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7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C380C1-9706-4310-260A-D3814F2C68B2}"/>
              </a:ext>
            </a:extLst>
          </p:cNvPr>
          <p:cNvSpPr/>
          <p:nvPr/>
        </p:nvSpPr>
        <p:spPr bwMode="white">
          <a:xfrm>
            <a:off x="681904" y="1037630"/>
            <a:ext cx="6998272" cy="51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1FB211E-4DB5-9440-3166-4646B96FE2CE}"/>
              </a:ext>
            </a:extLst>
          </p:cNvPr>
          <p:cNvSpPr/>
          <p:nvPr/>
        </p:nvSpPr>
        <p:spPr bwMode="white">
          <a:xfrm>
            <a:off x="703991" y="1988840"/>
            <a:ext cx="3397872" cy="243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9EDC1C1-8EA1-12C5-058C-D7A77F2BACEB}"/>
              </a:ext>
            </a:extLst>
          </p:cNvPr>
          <p:cNvSpPr/>
          <p:nvPr/>
        </p:nvSpPr>
        <p:spPr bwMode="white">
          <a:xfrm>
            <a:off x="681904" y="4553718"/>
            <a:ext cx="8654456" cy="43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B376A59-2BE8-4462-BD0A-EE3FFFCCE7CE}"/>
              </a:ext>
            </a:extLst>
          </p:cNvPr>
          <p:cNvSpPr/>
          <p:nvPr/>
        </p:nvSpPr>
        <p:spPr bwMode="white">
          <a:xfrm>
            <a:off x="7824192" y="1007547"/>
            <a:ext cx="2227412" cy="51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79AC56E-277E-F564-5979-73EB0227C8C7}"/>
              </a:ext>
            </a:extLst>
          </p:cNvPr>
          <p:cNvSpPr/>
          <p:nvPr/>
        </p:nvSpPr>
        <p:spPr bwMode="white">
          <a:xfrm>
            <a:off x="4007768" y="2304282"/>
            <a:ext cx="3168352" cy="155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76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22" grpId="0" animBg="1"/>
      <p:bldP spid="2" grpId="0" animBg="1"/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62</cp:revision>
  <dcterms:created xsi:type="dcterms:W3CDTF">2015-09-16T06:44:00Z</dcterms:created>
  <dcterms:modified xsi:type="dcterms:W3CDTF">2024-08-15T07:38:33Z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