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A938F5A-E3C7-4338-7D91-2A1C5E0EA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688" y="2976680"/>
            <a:ext cx="11712624" cy="9432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61E77E-F0DD-BB04-2A10-021815CC52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84" y="476672"/>
            <a:ext cx="10800000" cy="4506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E6EEC2-4D9B-2422-0714-1C0049B80348}"/>
              </a:ext>
            </a:extLst>
          </p:cNvPr>
          <p:cNvSpPr/>
          <p:nvPr/>
        </p:nvSpPr>
        <p:spPr bwMode="white">
          <a:xfrm>
            <a:off x="1308068" y="764704"/>
            <a:ext cx="932443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1858D9AD-3F68-339E-3D1F-576E9E4E5F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" t="48076" r="1196" b="1148"/>
          <a:stretch/>
        </p:blipFill>
        <p:spPr>
          <a:xfrm>
            <a:off x="2775916" y="4819555"/>
            <a:ext cx="6640168" cy="2065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75971F5-408D-7054-0AEC-84FDBDA181C0}"/>
              </a:ext>
            </a:extLst>
          </p:cNvPr>
          <p:cNvSpPr/>
          <p:nvPr/>
        </p:nvSpPr>
        <p:spPr bwMode="white">
          <a:xfrm>
            <a:off x="1318645" y="2492896"/>
            <a:ext cx="240109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558A2FE-892A-A84D-BA31-BE52F63A39C4}"/>
              </a:ext>
            </a:extLst>
          </p:cNvPr>
          <p:cNvSpPr/>
          <p:nvPr/>
        </p:nvSpPr>
        <p:spPr bwMode="white">
          <a:xfrm>
            <a:off x="517794" y="3429000"/>
            <a:ext cx="557820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9DA17F8-36BA-045A-EECA-EC2EE4C69141}"/>
              </a:ext>
            </a:extLst>
          </p:cNvPr>
          <p:cNvSpPr/>
          <p:nvPr/>
        </p:nvSpPr>
        <p:spPr bwMode="white">
          <a:xfrm>
            <a:off x="566406" y="4293096"/>
            <a:ext cx="804987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6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115ADE1-6B4E-4885-B091-E6342A1273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9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2367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BF54CC-4FE2-B8BA-207F-0CE8721A36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76672"/>
            <a:ext cx="10800000" cy="3812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1E1FD4D-39FC-A1E1-7F76-1CCE3733FB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" t="22687" r="26220" b="25371"/>
          <a:stretch/>
        </p:blipFill>
        <p:spPr>
          <a:xfrm>
            <a:off x="2351584" y="4365104"/>
            <a:ext cx="7488832" cy="2492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3070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E0B84-2E4D-4ED5-3C48-9CE01BE363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84" y="548680"/>
            <a:ext cx="10800000" cy="359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1B303A-6E0C-0CB9-D595-6FCCF72C4673}"/>
              </a:ext>
            </a:extLst>
          </p:cNvPr>
          <p:cNvSpPr/>
          <p:nvPr/>
        </p:nvSpPr>
        <p:spPr bwMode="white">
          <a:xfrm>
            <a:off x="709994" y="802868"/>
            <a:ext cx="10066526" cy="143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B8D15D-C17C-73E2-4DD2-68DFE6325D37}"/>
              </a:ext>
            </a:extLst>
          </p:cNvPr>
          <p:cNvSpPr/>
          <p:nvPr/>
        </p:nvSpPr>
        <p:spPr bwMode="white">
          <a:xfrm>
            <a:off x="672916" y="2566435"/>
            <a:ext cx="10031596" cy="57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9C9CF5-CB53-C115-B411-BB40E46B303D}"/>
              </a:ext>
            </a:extLst>
          </p:cNvPr>
          <p:cNvSpPr/>
          <p:nvPr/>
        </p:nvSpPr>
        <p:spPr bwMode="white">
          <a:xfrm>
            <a:off x="1517550" y="3468762"/>
            <a:ext cx="9186962" cy="46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ECE7FCE-80BD-A4CF-4E39-B253DEB718A7}"/>
              </a:ext>
            </a:extLst>
          </p:cNvPr>
          <p:cNvSpPr/>
          <p:nvPr/>
        </p:nvSpPr>
        <p:spPr bwMode="white">
          <a:xfrm>
            <a:off x="799582" y="3484521"/>
            <a:ext cx="615898" cy="45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F9860A3-BCA7-0FBB-DEF0-B21F521B91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" t="22687" r="26220" b="21800"/>
          <a:stretch/>
        </p:blipFill>
        <p:spPr>
          <a:xfrm>
            <a:off x="2567608" y="4193704"/>
            <a:ext cx="7488832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825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CE80D-70E7-62E7-BCF4-F72DA2AEB4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96" y="546916"/>
            <a:ext cx="10800000" cy="45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410A52-2786-B575-15BA-55C7EBA9804C}"/>
              </a:ext>
            </a:extLst>
          </p:cNvPr>
          <p:cNvSpPr/>
          <p:nvPr/>
        </p:nvSpPr>
        <p:spPr bwMode="white">
          <a:xfrm>
            <a:off x="710096" y="764704"/>
            <a:ext cx="5313896" cy="46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AEFA6A30-576F-4AB2-B30F-2ABA725345CE}"/>
              </a:ext>
            </a:extLst>
          </p:cNvPr>
          <p:cNvSpPr/>
          <p:nvPr/>
        </p:nvSpPr>
        <p:spPr bwMode="white">
          <a:xfrm>
            <a:off x="6110096" y="764704"/>
            <a:ext cx="4666424" cy="46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DB6AFC1-D097-41FB-301A-ABB1607326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" t="22687" r="26220" b="24230"/>
          <a:stretch/>
        </p:blipFill>
        <p:spPr>
          <a:xfrm>
            <a:off x="3321267" y="5001585"/>
            <a:ext cx="5150997" cy="1752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DDE6C97A-2752-7182-DB6C-FE6EE4F766AA}"/>
              </a:ext>
            </a:extLst>
          </p:cNvPr>
          <p:cNvSpPr/>
          <p:nvPr/>
        </p:nvSpPr>
        <p:spPr bwMode="white">
          <a:xfrm>
            <a:off x="718158" y="1622783"/>
            <a:ext cx="3001578" cy="51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53711142-1868-1DAE-1995-F36A3D9EE802}"/>
              </a:ext>
            </a:extLst>
          </p:cNvPr>
          <p:cNvSpPr/>
          <p:nvPr/>
        </p:nvSpPr>
        <p:spPr bwMode="white">
          <a:xfrm>
            <a:off x="3791744" y="1622783"/>
            <a:ext cx="5904656" cy="51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B93051CB-5DEA-B860-13D3-FA38E4F66A3B}"/>
              </a:ext>
            </a:extLst>
          </p:cNvPr>
          <p:cNvSpPr/>
          <p:nvPr/>
        </p:nvSpPr>
        <p:spPr bwMode="white">
          <a:xfrm>
            <a:off x="9768408" y="1622782"/>
            <a:ext cx="1008112" cy="51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E0DF34E6-4070-CED1-744D-7771F2E19844}"/>
              </a:ext>
            </a:extLst>
          </p:cNvPr>
          <p:cNvSpPr/>
          <p:nvPr/>
        </p:nvSpPr>
        <p:spPr bwMode="white">
          <a:xfrm>
            <a:off x="718158" y="2523670"/>
            <a:ext cx="10058362" cy="247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13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4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A37FB19-E1C4-71F3-7E60-CCED234AC4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259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1346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7368D-571C-9224-0816-3A128B8EF8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4C3FD5C-F4F7-9846-D019-2ECFEEDE6C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" t="86048" r="6607"/>
          <a:stretch/>
        </p:blipFill>
        <p:spPr>
          <a:xfrm>
            <a:off x="1955540" y="5877272"/>
            <a:ext cx="8280920" cy="81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2024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310397-8365-1CB3-24EC-FB6A73AFC4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118715-298E-121D-8D41-128CD45EED8F}"/>
              </a:ext>
            </a:extLst>
          </p:cNvPr>
          <p:cNvSpPr/>
          <p:nvPr/>
        </p:nvSpPr>
        <p:spPr bwMode="white">
          <a:xfrm>
            <a:off x="681904" y="1085658"/>
            <a:ext cx="10022608" cy="42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F0E6AF-4F02-7D96-42D8-E08C3068E491}"/>
              </a:ext>
            </a:extLst>
          </p:cNvPr>
          <p:cNvSpPr/>
          <p:nvPr/>
        </p:nvSpPr>
        <p:spPr bwMode="white">
          <a:xfrm>
            <a:off x="681904" y="2020866"/>
            <a:ext cx="4261968" cy="41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FFDA6C-4DE6-834D-3AE0-95D6CB863D06}"/>
              </a:ext>
            </a:extLst>
          </p:cNvPr>
          <p:cNvSpPr/>
          <p:nvPr/>
        </p:nvSpPr>
        <p:spPr bwMode="white">
          <a:xfrm>
            <a:off x="681904" y="2927446"/>
            <a:ext cx="10166624" cy="158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6552F76A-EC88-9FAB-03F7-EBCF6EAA46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" t="86048" r="6607"/>
          <a:stretch/>
        </p:blipFill>
        <p:spPr>
          <a:xfrm>
            <a:off x="1955540" y="4929215"/>
            <a:ext cx="8280920" cy="81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346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3B05B-6C46-6807-0A41-8AFE4122E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2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821C7D-D323-5A52-19EB-F2D36E570EB0}"/>
              </a:ext>
            </a:extLst>
          </p:cNvPr>
          <p:cNvSpPr/>
          <p:nvPr/>
        </p:nvSpPr>
        <p:spPr bwMode="white">
          <a:xfrm>
            <a:off x="681904" y="1152164"/>
            <a:ext cx="10166624" cy="148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768B10-E807-3DF3-3088-24F7AF6F3C7F}"/>
              </a:ext>
            </a:extLst>
          </p:cNvPr>
          <p:cNvSpPr/>
          <p:nvPr/>
        </p:nvSpPr>
        <p:spPr bwMode="white">
          <a:xfrm>
            <a:off x="681904" y="3020889"/>
            <a:ext cx="4694016" cy="419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8ED04F-7B63-7D33-AFE7-8DD3616960FE}"/>
              </a:ext>
            </a:extLst>
          </p:cNvPr>
          <p:cNvSpPr/>
          <p:nvPr/>
        </p:nvSpPr>
        <p:spPr bwMode="white">
          <a:xfrm>
            <a:off x="681904" y="3936182"/>
            <a:ext cx="10166624" cy="148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0936E83-2DD4-622E-D3D9-8AFDA8C2C6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6" t="86048" r="6607"/>
          <a:stretch/>
        </p:blipFill>
        <p:spPr>
          <a:xfrm>
            <a:off x="1979540" y="5420602"/>
            <a:ext cx="8280920" cy="818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208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65844-1D30-9CD9-8A7B-F63E87DCA0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0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598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50F5A-9019-B992-84A2-166EBBF90A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76672"/>
            <a:ext cx="10800000" cy="3863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12FC572-AEAD-F4B5-6266-F86DEDE9E2E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293096"/>
            <a:ext cx="10800000" cy="2707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921230-BE1B-329C-C33F-A7B48E27092E}"/>
              </a:ext>
            </a:extLst>
          </p:cNvPr>
          <p:cNvSpPr/>
          <p:nvPr/>
        </p:nvSpPr>
        <p:spPr bwMode="white">
          <a:xfrm>
            <a:off x="730646" y="4519463"/>
            <a:ext cx="9878592" cy="4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22F2B5-F259-CF7B-28AD-6F1A450BE314}"/>
              </a:ext>
            </a:extLst>
          </p:cNvPr>
          <p:cNvSpPr/>
          <p:nvPr/>
        </p:nvSpPr>
        <p:spPr bwMode="white">
          <a:xfrm>
            <a:off x="730646" y="5444054"/>
            <a:ext cx="9734576" cy="44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6E9A38-66B9-532F-BE10-C4F565D72A62}"/>
              </a:ext>
            </a:extLst>
          </p:cNvPr>
          <p:cNvSpPr/>
          <p:nvPr/>
        </p:nvSpPr>
        <p:spPr bwMode="white">
          <a:xfrm>
            <a:off x="730646" y="6368645"/>
            <a:ext cx="7502328" cy="4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5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F19008B-237B-8227-90DC-8B8BB5F9A8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054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6221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C3D371-3BD0-5627-24EA-6ED4D6991A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8"/>
          <a:stretch/>
        </p:blipFill>
        <p:spPr>
          <a:xfrm>
            <a:off x="767408" y="476673"/>
            <a:ext cx="10800000" cy="4392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658F215-A1A1-D496-CA5D-A24CFAAF8A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" t="48076" r="1196" b="1148"/>
          <a:stretch/>
        </p:blipFill>
        <p:spPr>
          <a:xfrm>
            <a:off x="2855640" y="4869161"/>
            <a:ext cx="6480720" cy="201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AA63439-CA2F-9148-3209-71D01A948BBC}"/>
              </a:ext>
            </a:extLst>
          </p:cNvPr>
          <p:cNvSpPr/>
          <p:nvPr/>
        </p:nvSpPr>
        <p:spPr bwMode="white">
          <a:xfrm>
            <a:off x="767408" y="2636912"/>
            <a:ext cx="10081120" cy="223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3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63</cp:revision>
  <dcterms:created xsi:type="dcterms:W3CDTF">2015-09-16T06:44:00Z</dcterms:created>
  <dcterms:modified xsi:type="dcterms:W3CDTF">2024-08-15T09:06:45Z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