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8" r:id="rId6"/>
    <p:sldId id="310" r:id="rId7"/>
    <p:sldId id="323" r:id="rId8"/>
    <p:sldId id="312" r:id="rId9"/>
    <p:sldId id="316" r:id="rId10"/>
    <p:sldId id="318" r:id="rId11"/>
    <p:sldId id="324" r:id="rId12"/>
    <p:sldId id="320" r:id="rId13"/>
    <p:sldId id="322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94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50.png"/><Relationship Id="rId7" Type="http://schemas.openxmlformats.org/officeDocument/2006/relationships/image" Target="../media/image290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0.png"/><Relationship Id="rId5" Type="http://schemas.openxmlformats.org/officeDocument/2006/relationships/image" Target="../media/image270.png"/><Relationship Id="rId4" Type="http://schemas.openxmlformats.org/officeDocument/2006/relationships/image" Target="../media/image2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" name="yt_shape_10854"/>
          <p:cNvSpPr txBox="1"/>
          <p:nvPr/>
        </p:nvSpPr>
        <p:spPr>
          <a:xfrm>
            <a:off x="540000" y="900000"/>
            <a:ext cx="8763150" cy="29018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【方法技巧点拨】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把正数和负数分别结合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把和为整数的几个数相结合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把和为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的数相结合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把分母相同或易于通分的分数相结合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带分数相加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把带分数的整数部分、真分数部分分别结合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3" name="yt_shape_10913"/>
              <p:cNvSpPr txBox="1"/>
              <p:nvPr/>
            </p:nvSpPr>
            <p:spPr>
              <a:xfrm>
                <a:off x="540000" y="900000"/>
                <a:ext cx="5969583" cy="3366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3" name="yt_shape_10913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69583" cy="3366819"/>
              </a:xfrm>
              <a:prstGeom prst="rect">
                <a:avLst/>
              </a:prstGeom>
              <a:blipFill>
                <a:blip r:embed="rId2"/>
                <a:stretch>
                  <a:fillRect l="-3166" r="-2043" b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75D9CF-7F64-BECE-6E74-BF97FC0A611B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9395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F075D9CF-7F64-BECE-6E74-BF97FC0A6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939536" cy="768045"/>
              </a:xfrm>
              <a:prstGeom prst="rect">
                <a:avLst/>
              </a:prstGeom>
              <a:blipFill>
                <a:blip r:embed="rId3"/>
                <a:stretch>
                  <a:fillRect l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F5F602-1773-EF08-0DF4-B71C3119D958}"/>
                  </a:ext>
                </a:extLst>
              </p:cNvPr>
              <p:cNvSpPr txBox="1"/>
              <p:nvPr/>
            </p:nvSpPr>
            <p:spPr>
              <a:xfrm>
                <a:off x="449989" y="2202061"/>
                <a:ext cx="54616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B5F5F602-1773-EF08-0DF4-B71C3119D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061"/>
                <a:ext cx="5461698" cy="768046"/>
              </a:xfrm>
              <a:prstGeom prst="rect">
                <a:avLst/>
              </a:prstGeom>
              <a:blipFill>
                <a:blip r:embed="rId4"/>
                <a:stretch>
                  <a:fillRect l="-17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9CFBBF-D52B-278B-3C37-006F091326AA}"/>
                  </a:ext>
                </a:extLst>
              </p:cNvPr>
              <p:cNvSpPr txBox="1"/>
              <p:nvPr/>
            </p:nvSpPr>
            <p:spPr>
              <a:xfrm>
                <a:off x="449989" y="2876495"/>
                <a:ext cx="142309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F59CFBBF-D52B-278B-3C37-006F09132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6495"/>
                <a:ext cx="1423099" cy="768045"/>
              </a:xfrm>
              <a:prstGeom prst="rect">
                <a:avLst/>
              </a:prstGeom>
              <a:blipFill>
                <a:blip r:embed="rId5"/>
                <a:stretch>
                  <a:fillRect l="-68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03E097-87B2-9AAF-959C-9F9AF185B246}"/>
                  </a:ext>
                </a:extLst>
              </p:cNvPr>
              <p:cNvSpPr txBox="1"/>
              <p:nvPr/>
            </p:nvSpPr>
            <p:spPr>
              <a:xfrm>
                <a:off x="449989" y="3550928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7603E097-87B2-9AAF-959C-9F9AF185B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0928"/>
                <a:ext cx="1118299" cy="730136"/>
              </a:xfrm>
              <a:prstGeom prst="rect">
                <a:avLst/>
              </a:prstGeom>
              <a:blipFill>
                <a:blip r:embed="rId6"/>
                <a:stretch>
                  <a:fillRect l="-8743" r="-874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7" name="yt_shape_10917"/>
          <p:cNvSpPr txBox="1"/>
          <p:nvPr/>
        </p:nvSpPr>
        <p:spPr>
          <a:xfrm>
            <a:off x="540000" y="900000"/>
            <a:ext cx="868346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即拆散法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将一个数拆分成两个数的和或差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918" name="yt_shape_10918"/>
          <p:cNvSpPr txBox="1"/>
          <p:nvPr/>
        </p:nvSpPr>
        <p:spPr>
          <a:xfrm>
            <a:off x="540000" y="1389434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阅读下面的计算过程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拆项法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19" name="yt_shape_10919"/>
              <p:cNvSpPr txBox="1"/>
              <p:nvPr/>
            </p:nvSpPr>
            <p:spPr>
              <a:xfrm>
                <a:off x="540000" y="1868737"/>
                <a:ext cx="5828519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9" name="yt_shape_10919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5828519" cy="649152"/>
              </a:xfrm>
              <a:prstGeom prst="rect">
                <a:avLst/>
              </a:prstGeom>
              <a:blipFill>
                <a:blip r:embed="rId2"/>
                <a:stretch>
                  <a:fillRect l="-3243" r="-209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1" name="yt_shape_10921"/>
              <p:cNvSpPr txBox="1"/>
              <p:nvPr/>
            </p:nvSpPr>
            <p:spPr>
              <a:xfrm>
                <a:off x="540000" y="2568677"/>
                <a:ext cx="7281160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1" name="yt_shape_10921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7281160" cy="673774"/>
              </a:xfrm>
              <a:prstGeom prst="rect">
                <a:avLst/>
              </a:prstGeom>
              <a:blipFill>
                <a:blip r:embed="rId3"/>
                <a:stretch>
                  <a:fillRect l="-2596" b="-9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3" name="yt_shape_10923"/>
              <p:cNvSpPr txBox="1"/>
              <p:nvPr/>
            </p:nvSpPr>
            <p:spPr>
              <a:xfrm>
                <a:off x="540000" y="3293239"/>
                <a:ext cx="4699363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3" name="yt_shape_10923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3239"/>
                <a:ext cx="4699363" cy="673774"/>
              </a:xfrm>
              <a:prstGeom prst="rect">
                <a:avLst/>
              </a:prstGeom>
              <a:blipFill>
                <a:blip r:embed="rId4"/>
                <a:stretch>
                  <a:fillRect l="-4026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5" name="yt_shape_10925"/>
              <p:cNvSpPr txBox="1"/>
              <p:nvPr/>
            </p:nvSpPr>
            <p:spPr>
              <a:xfrm>
                <a:off x="540000" y="4017801"/>
                <a:ext cx="10496463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＋［（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5" name="yt_shape_10925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7801"/>
                <a:ext cx="10496463" cy="649152"/>
              </a:xfrm>
              <a:prstGeom prst="rect">
                <a:avLst/>
              </a:prstGeom>
              <a:blipFill>
                <a:blip r:embed="rId5"/>
                <a:stretch>
                  <a:fillRect l="-1801" r="-81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7" name="yt_shape_10927"/>
              <p:cNvSpPr txBox="1"/>
              <p:nvPr/>
            </p:nvSpPr>
            <p:spPr>
              <a:xfrm>
                <a:off x="540000" y="4717741"/>
                <a:ext cx="207268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7" name="yt_shape_10927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17741"/>
                <a:ext cx="2072683" cy="638893"/>
              </a:xfrm>
              <a:prstGeom prst="rect">
                <a:avLst/>
              </a:prstGeom>
              <a:blipFill>
                <a:blip r:embed="rId6"/>
                <a:stretch>
                  <a:fillRect l="-9118" r="-79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29" name="yt_shape_10929"/>
              <p:cNvSpPr txBox="1"/>
              <p:nvPr/>
            </p:nvSpPr>
            <p:spPr>
              <a:xfrm>
                <a:off x="540000" y="5407422"/>
                <a:ext cx="114935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9" name="yt_shape_10929" descr="{&quot;rangeId&quot;:1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7422"/>
                <a:ext cx="1149354" cy="638893"/>
              </a:xfrm>
              <a:prstGeom prst="rect">
                <a:avLst/>
              </a:prstGeom>
              <a:blipFill>
                <a:blip r:embed="rId7"/>
                <a:stretch>
                  <a:fillRect l="-16489" r="-154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897">
            <a:extLst>
              <a:ext uri="{FF2B5EF4-FFF2-40B4-BE49-F238E27FC236}">
                <a16:creationId xmlns:a16="http://schemas.microsoft.com/office/drawing/2014/main" id="{694E7717-0CA6-B4D7-0F4E-DA1680379A9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1" name="yt_shape_10931"/>
              <p:cNvSpPr txBox="1"/>
              <p:nvPr/>
            </p:nvSpPr>
            <p:spPr>
              <a:xfrm>
                <a:off x="540000" y="900000"/>
                <a:ext cx="7886774" cy="5009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启发应用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用上面的方法完成下列计算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1" name="yt_shape_10931" descr="{&quot;rangeId&quot;:2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86774" cy="5009192"/>
              </a:xfrm>
              <a:prstGeom prst="rect">
                <a:avLst/>
              </a:prstGeom>
              <a:blipFill>
                <a:blip r:embed="rId2"/>
                <a:stretch>
                  <a:fillRect l="-2398" t="-1096" r="-1392" b="-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BF21CC-6C53-6907-404F-A087BBF94AFD}"/>
                  </a:ext>
                </a:extLst>
              </p:cNvPr>
              <p:cNvSpPr txBox="1"/>
              <p:nvPr/>
            </p:nvSpPr>
            <p:spPr>
              <a:xfrm>
                <a:off x="449989" y="2479620"/>
                <a:ext cx="799058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pageBreak': True}">
                <a:extLst>
                  <a:ext uri="{FF2B5EF4-FFF2-40B4-BE49-F238E27FC236}">
                    <a16:creationId xmlns:a16="http://schemas.microsoft.com/office/drawing/2014/main" id="{82BF21CC-6C53-6907-404F-A087BBF94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620"/>
                <a:ext cx="7990587" cy="769061"/>
              </a:xfrm>
              <a:prstGeom prst="rect">
                <a:avLst/>
              </a:prstGeom>
              <a:blipFill>
                <a:blip r:embed="rId3"/>
                <a:stretch>
                  <a:fillRect l="-1220" r="-11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22AC79F-F61E-962B-EDC8-EF9192997726}"/>
                  </a:ext>
                </a:extLst>
              </p:cNvPr>
              <p:cNvSpPr txBox="1"/>
              <p:nvPr/>
            </p:nvSpPr>
            <p:spPr>
              <a:xfrm>
                <a:off x="449989" y="3155069"/>
                <a:ext cx="1470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pageBreak': True}">
                <a:extLst>
                  <a:ext uri="{FF2B5EF4-FFF2-40B4-BE49-F238E27FC236}">
                    <a16:creationId xmlns:a16="http://schemas.microsoft.com/office/drawing/2014/main" id="{B22AC79F-F61E-962B-EDC8-EF9192997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5069"/>
                <a:ext cx="1470724" cy="765061"/>
              </a:xfrm>
              <a:prstGeom prst="rect">
                <a:avLst/>
              </a:prstGeom>
              <a:blipFill>
                <a:blip r:embed="rId4"/>
                <a:stretch>
                  <a:fillRect l="-6639" r="-663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1D35A6-5C53-31B0-F056-76FD75BF3A46}"/>
                  </a:ext>
                </a:extLst>
              </p:cNvPr>
              <p:cNvSpPr txBox="1"/>
              <p:nvPr/>
            </p:nvSpPr>
            <p:spPr>
              <a:xfrm>
                <a:off x="449989" y="3826518"/>
                <a:ext cx="60808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pageBreak': True}">
                <a:extLst>
                  <a:ext uri="{FF2B5EF4-FFF2-40B4-BE49-F238E27FC236}">
                    <a16:creationId xmlns:a16="http://schemas.microsoft.com/office/drawing/2014/main" id="{851D35A6-5C53-31B0-F056-76FD75BF3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6518"/>
                <a:ext cx="6080823" cy="769062"/>
              </a:xfrm>
              <a:prstGeom prst="rect">
                <a:avLst/>
              </a:prstGeom>
              <a:blipFill>
                <a:blip r:embed="rId5"/>
                <a:stretch>
                  <a:fillRect l="-1605" r="-15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7055510-DAB3-E863-77E2-7977F3151E3C}"/>
                  </a:ext>
                </a:extLst>
              </p:cNvPr>
              <p:cNvSpPr txBox="1"/>
              <p:nvPr/>
            </p:nvSpPr>
            <p:spPr>
              <a:xfrm>
                <a:off x="449989" y="4501968"/>
                <a:ext cx="12945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pageBreak': True}">
                <a:extLst>
                  <a:ext uri="{FF2B5EF4-FFF2-40B4-BE49-F238E27FC236}">
                    <a16:creationId xmlns:a16="http://schemas.microsoft.com/office/drawing/2014/main" id="{07055510-DAB3-E863-77E2-7977F3151E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1968"/>
                <a:ext cx="1294512" cy="769061"/>
              </a:xfrm>
              <a:prstGeom prst="rect">
                <a:avLst/>
              </a:prstGeom>
              <a:blipFill>
                <a:blip r:embed="rId6"/>
                <a:stretch>
                  <a:fillRect l="-75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7BC82C6-0A5D-6E02-D7CB-6C6DBCB4B51B}"/>
                  </a:ext>
                </a:extLst>
              </p:cNvPr>
              <p:cNvSpPr txBox="1"/>
              <p:nvPr/>
            </p:nvSpPr>
            <p:spPr>
              <a:xfrm>
                <a:off x="449989" y="5177417"/>
                <a:ext cx="989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pageBreak': True}">
                <a:extLst>
                  <a:ext uri="{FF2B5EF4-FFF2-40B4-BE49-F238E27FC236}">
                    <a16:creationId xmlns:a16="http://schemas.microsoft.com/office/drawing/2014/main" id="{C7BC82C6-0A5D-6E02-D7CB-6C6DBCB4B5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7417"/>
                <a:ext cx="989711" cy="730136"/>
              </a:xfrm>
              <a:prstGeom prst="rect">
                <a:avLst/>
              </a:prstGeom>
              <a:blipFill>
                <a:blip r:embed="rId7"/>
                <a:stretch>
                  <a:fillRect l="-9877" r="-98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7" name="yt_shape_10937"/>
              <p:cNvSpPr txBox="1"/>
              <p:nvPr/>
            </p:nvSpPr>
            <p:spPr>
              <a:xfrm>
                <a:off x="540000" y="900000"/>
                <a:ext cx="10752944" cy="4066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37" name="yt_shape_10937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52944" cy="4066178"/>
              </a:xfrm>
              <a:prstGeom prst="rect">
                <a:avLst/>
              </a:prstGeom>
              <a:blipFill>
                <a:blip r:embed="rId2"/>
                <a:stretch>
                  <a:fillRect l="-1757" r="-737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8E701E5-9B77-8AE4-8C32-0A9225C9A749}"/>
                  </a:ext>
                </a:extLst>
              </p:cNvPr>
              <p:cNvSpPr txBox="1"/>
              <p:nvPr/>
            </p:nvSpPr>
            <p:spPr>
              <a:xfrm>
                <a:off x="449989" y="2206824"/>
                <a:ext cx="108290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C8E701E5-9B77-8AE4-8C32-0A9225C9A7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6824"/>
                <a:ext cx="10829037" cy="775792"/>
              </a:xfrm>
              <a:prstGeom prst="rect">
                <a:avLst/>
              </a:prstGeom>
              <a:blipFill>
                <a:blip r:embed="rId3"/>
                <a:stretch>
                  <a:fillRect l="-901" r="-90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647145-4B28-C2DA-1D71-AC0EC328D528}"/>
                  </a:ext>
                </a:extLst>
              </p:cNvPr>
              <p:cNvSpPr txBox="1"/>
              <p:nvPr/>
            </p:nvSpPr>
            <p:spPr>
              <a:xfrm>
                <a:off x="449989" y="2889004"/>
                <a:ext cx="732383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33647145-4B28-C2DA-1D71-AC0EC328D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9004"/>
                <a:ext cx="7323837" cy="775793"/>
              </a:xfrm>
              <a:prstGeom prst="rect">
                <a:avLst/>
              </a:prstGeom>
              <a:blipFill>
                <a:blip r:embed="rId4"/>
                <a:stretch>
                  <a:fillRect l="-1332" r="-133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01D72CC-640B-E76C-5FF3-A32F3171C4C9}"/>
                  </a:ext>
                </a:extLst>
              </p:cNvPr>
              <p:cNvSpPr txBox="1"/>
              <p:nvPr/>
            </p:nvSpPr>
            <p:spPr>
              <a:xfrm>
                <a:off x="449989" y="3571186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401D72CC-640B-E76C-5FF3-A32F3171C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186"/>
                <a:ext cx="1318324" cy="767474"/>
              </a:xfrm>
              <a:prstGeom prst="rect">
                <a:avLst/>
              </a:prstGeom>
              <a:blipFill>
                <a:blip r:embed="rId5"/>
                <a:stretch>
                  <a:fillRect l="-74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FB9254-C92D-D7AC-227B-8F827D94E2F6}"/>
                  </a:ext>
                </a:extLst>
              </p:cNvPr>
              <p:cNvSpPr txBox="1"/>
              <p:nvPr/>
            </p:nvSpPr>
            <p:spPr>
              <a:xfrm>
                <a:off x="449989" y="4245047"/>
                <a:ext cx="13183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3CFB9254-C92D-D7AC-227B-8F827D94E2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5047"/>
                <a:ext cx="1318324" cy="728612"/>
              </a:xfrm>
              <a:prstGeom prst="rect">
                <a:avLst/>
              </a:prstGeom>
              <a:blipFill>
                <a:blip r:embed="rId6"/>
                <a:stretch>
                  <a:fillRect l="-7407" r="-740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" name="yt_shape_10855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相反数相结合法</a:t>
            </a:r>
          </a:p>
        </p:txBody>
      </p:sp>
      <p:sp>
        <p:nvSpPr>
          <p:cNvPr id="10856" name="yt_shape_10856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57" name="yt_shape_10857"/>
          <p:cNvSpPr txBox="1"/>
          <p:nvPr/>
        </p:nvSpPr>
        <p:spPr>
          <a:xfrm>
            <a:off x="540000" y="1868737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858" name="yt_shape_10858"/>
          <p:cNvSpPr txBox="1"/>
          <p:nvPr/>
        </p:nvSpPr>
        <p:spPr>
          <a:xfrm>
            <a:off x="540000" y="2348040"/>
            <a:ext cx="35394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9" name="yt_shape_10859"/>
              <p:cNvSpPr txBox="1"/>
              <p:nvPr/>
            </p:nvSpPr>
            <p:spPr>
              <a:xfrm>
                <a:off x="540000" y="3307475"/>
                <a:ext cx="6833602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9" name="yt_shape_10859" descr="{&quot;rangeId&quot;: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07475"/>
                <a:ext cx="6833602" cy="649345"/>
              </a:xfrm>
              <a:prstGeom prst="rect">
                <a:avLst/>
              </a:prstGeom>
              <a:blipFill>
                <a:blip r:embed="rId2"/>
                <a:stretch>
                  <a:fillRect l="-2765" r="-169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61" name="yt_shape_10861"/>
              <p:cNvSpPr txBox="1"/>
              <p:nvPr/>
            </p:nvSpPr>
            <p:spPr>
              <a:xfrm>
                <a:off x="540000" y="4007608"/>
                <a:ext cx="6274538" cy="11435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61" name="yt_shape_10861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07608"/>
                <a:ext cx="6274538" cy="1143518"/>
              </a:xfrm>
              <a:prstGeom prst="rect">
                <a:avLst/>
              </a:prstGeom>
              <a:blipFill>
                <a:blip r:embed="rId3"/>
                <a:stretch>
                  <a:fillRect l="-3013" r="-1944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422">
            <a:extLst>
              <a:ext uri="{FF2B5EF4-FFF2-40B4-BE49-F238E27FC236}">
                <a16:creationId xmlns:a16="http://schemas.microsoft.com/office/drawing/2014/main" id="{141D667A-2504-11B2-1899-DDE83ABBE4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B4878C-67B1-25D5-C4D4-5E6FD966D9E7}"/>
              </a:ext>
            </a:extLst>
          </p:cNvPr>
          <p:cNvSpPr txBox="1"/>
          <p:nvPr/>
        </p:nvSpPr>
        <p:spPr>
          <a:xfrm>
            <a:off x="449989" y="23012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E5BF2A-BA5E-30E9-E0EE-18F1627C053A}"/>
              </a:ext>
            </a:extLst>
          </p:cNvPr>
          <p:cNvSpPr txBox="1"/>
          <p:nvPr/>
        </p:nvSpPr>
        <p:spPr>
          <a:xfrm>
            <a:off x="449989" y="27767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7471B1-0CD0-02DF-267D-954F9CC1F2C6}"/>
                  </a:ext>
                </a:extLst>
              </p:cNvPr>
              <p:cNvSpPr txBox="1"/>
              <p:nvPr/>
            </p:nvSpPr>
            <p:spPr>
              <a:xfrm>
                <a:off x="449989" y="3960802"/>
                <a:ext cx="6393942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DA7471B1-0CD0-02DF-267D-954F9CC1F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60802"/>
                <a:ext cx="6393942" cy="801701"/>
              </a:xfrm>
              <a:prstGeom prst="rect">
                <a:avLst/>
              </a:prstGeom>
              <a:blipFill>
                <a:blip r:embed="rId5"/>
                <a:stretch>
                  <a:fillRect l="-1525" r="-1430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523F14D-1DC2-F87B-ACC4-665AF8882BA8}"/>
              </a:ext>
            </a:extLst>
          </p:cNvPr>
          <p:cNvSpPr txBox="1"/>
          <p:nvPr/>
        </p:nvSpPr>
        <p:spPr>
          <a:xfrm>
            <a:off x="449989" y="4668891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3" name="yt_shape_10863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</a:p>
        </p:txBody>
      </p:sp>
      <p:sp>
        <p:nvSpPr>
          <p:cNvPr id="10864" name="yt_shape_10864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65" name="yt_shape_10865"/>
          <p:cNvSpPr txBox="1"/>
          <p:nvPr/>
        </p:nvSpPr>
        <p:spPr>
          <a:xfrm>
            <a:off x="540000" y="1868737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866" name="yt_shape_10866"/>
          <p:cNvSpPr txBox="1"/>
          <p:nvPr/>
        </p:nvSpPr>
        <p:spPr>
          <a:xfrm>
            <a:off x="540000" y="2348040"/>
            <a:ext cx="507831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67" name="yt_shape_10867"/>
          <p:cNvSpPr txBox="1"/>
          <p:nvPr/>
        </p:nvSpPr>
        <p:spPr>
          <a:xfrm>
            <a:off x="540000" y="3787606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68" name="yt_shape_10868"/>
          <p:cNvSpPr txBox="1"/>
          <p:nvPr/>
        </p:nvSpPr>
        <p:spPr>
          <a:xfrm>
            <a:off x="540000" y="4266909"/>
            <a:ext cx="400109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361491">
            <a:extLst>
              <a:ext uri="{FF2B5EF4-FFF2-40B4-BE49-F238E27FC236}">
                <a16:creationId xmlns:a16="http://schemas.microsoft.com/office/drawing/2014/main" id="{29C7AFBA-626A-59F3-30D4-50BD6E855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1E54BC-63E6-C0FD-DD68-0BCEE1666E23}"/>
              </a:ext>
            </a:extLst>
          </p:cNvPr>
          <p:cNvSpPr txBox="1"/>
          <p:nvPr/>
        </p:nvSpPr>
        <p:spPr>
          <a:xfrm>
            <a:off x="449989" y="230123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D0F74-9423-E77A-9A5D-98A1699B0DE0}"/>
              </a:ext>
            </a:extLst>
          </p:cNvPr>
          <p:cNvSpPr txBox="1"/>
          <p:nvPr/>
        </p:nvSpPr>
        <p:spPr>
          <a:xfrm>
            <a:off x="449989" y="277672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8C0B35-1C85-45DE-5BE5-EFB3D5E4ACB0}"/>
              </a:ext>
            </a:extLst>
          </p:cNvPr>
          <p:cNvSpPr txBox="1"/>
          <p:nvPr/>
        </p:nvSpPr>
        <p:spPr>
          <a:xfrm>
            <a:off x="449989" y="32522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D38157-8E24-5011-86D1-E7A0CEF7AEAA}"/>
              </a:ext>
            </a:extLst>
          </p:cNvPr>
          <p:cNvSpPr txBox="1"/>
          <p:nvPr/>
        </p:nvSpPr>
        <p:spPr>
          <a:xfrm>
            <a:off x="449989" y="422010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49B957-1074-47B3-8718-02E29C9DEF71}"/>
              </a:ext>
            </a:extLst>
          </p:cNvPr>
          <p:cNvSpPr txBox="1"/>
          <p:nvPr/>
        </p:nvSpPr>
        <p:spPr>
          <a:xfrm>
            <a:off x="449989" y="469559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DE4756-23E2-B806-8759-A34B44555BA0}"/>
              </a:ext>
            </a:extLst>
          </p:cNvPr>
          <p:cNvSpPr txBox="1"/>
          <p:nvPr/>
        </p:nvSpPr>
        <p:spPr>
          <a:xfrm>
            <a:off x="449989" y="517107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6BE06F-1E65-30E7-AFF9-26BC39691C97}"/>
              </a:ext>
            </a:extLst>
          </p:cNvPr>
          <p:cNvSpPr txBox="1"/>
          <p:nvPr/>
        </p:nvSpPr>
        <p:spPr>
          <a:xfrm>
            <a:off x="449989" y="56465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9" name="yt_shape_1086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凑整数结合法</a:t>
            </a:r>
          </a:p>
        </p:txBody>
      </p:sp>
      <p:sp>
        <p:nvSpPr>
          <p:cNvPr id="10870" name="yt_shape_10870"/>
          <p:cNvSpPr txBox="1"/>
          <p:nvPr/>
        </p:nvSpPr>
        <p:spPr>
          <a:xfrm>
            <a:off x="540000" y="133864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871" name="yt_shape_10871"/>
          <p:cNvSpPr txBox="1"/>
          <p:nvPr/>
        </p:nvSpPr>
        <p:spPr>
          <a:xfrm>
            <a:off x="540000" y="1817949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872" name="yt_shape_10872"/>
          <p:cNvSpPr txBox="1"/>
          <p:nvPr/>
        </p:nvSpPr>
        <p:spPr>
          <a:xfrm>
            <a:off x="540000" y="2297252"/>
            <a:ext cx="58477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73" name="yt_shape_10873"/>
              <p:cNvSpPr txBox="1"/>
              <p:nvPr/>
            </p:nvSpPr>
            <p:spPr>
              <a:xfrm>
                <a:off x="540000" y="3736818"/>
                <a:ext cx="6931706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3" name="yt_shape_10873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6818"/>
                <a:ext cx="6931706" cy="673774"/>
              </a:xfrm>
              <a:prstGeom prst="rect">
                <a:avLst/>
              </a:prstGeom>
              <a:blipFill>
                <a:blip r:embed="rId2"/>
                <a:stretch>
                  <a:fillRect l="-2726" r="-1671" b="-12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75" name="yt_shape_10875"/>
              <p:cNvSpPr txBox="1"/>
              <p:nvPr/>
            </p:nvSpPr>
            <p:spPr>
              <a:xfrm>
                <a:off x="540000" y="4461380"/>
                <a:ext cx="4607030" cy="227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75" name="yt_shape_10875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1380"/>
                <a:ext cx="4607030" cy="2271199"/>
              </a:xfrm>
              <a:prstGeom prst="rect">
                <a:avLst/>
              </a:prstGeom>
              <a:blipFill>
                <a:blip r:embed="rId3"/>
                <a:stretch>
                  <a:fillRect l="-4106" r="-3046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562">
            <a:extLst>
              <a:ext uri="{FF2B5EF4-FFF2-40B4-BE49-F238E27FC236}">
                <a16:creationId xmlns:a16="http://schemas.microsoft.com/office/drawing/2014/main" id="{39F78776-76D5-6907-2B44-581BBB4186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39D8A2-1A8E-4AB8-69BE-F850F43EBE5C}"/>
              </a:ext>
            </a:extLst>
          </p:cNvPr>
          <p:cNvSpPr txBox="1"/>
          <p:nvPr/>
        </p:nvSpPr>
        <p:spPr>
          <a:xfrm>
            <a:off x="449989" y="225044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A9C1A4-242D-728E-2C45-5B598054BE23}"/>
              </a:ext>
            </a:extLst>
          </p:cNvPr>
          <p:cNvSpPr txBox="1"/>
          <p:nvPr/>
        </p:nvSpPr>
        <p:spPr>
          <a:xfrm>
            <a:off x="449989" y="272593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C9904F-5C61-2DF2-B1EF-A9DB37C915C3}"/>
              </a:ext>
            </a:extLst>
          </p:cNvPr>
          <p:cNvSpPr txBox="1"/>
          <p:nvPr/>
        </p:nvSpPr>
        <p:spPr>
          <a:xfrm>
            <a:off x="449989" y="32014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EB4BDA-3D73-0550-74C7-A562BBBE8588}"/>
                  </a:ext>
                </a:extLst>
              </p:cNvPr>
              <p:cNvSpPr txBox="1"/>
              <p:nvPr/>
            </p:nvSpPr>
            <p:spPr>
              <a:xfrm>
                <a:off x="449989" y="4414574"/>
                <a:ext cx="47425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6CEB4BDA-3D73-0550-74C7-A562BBBE8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4574"/>
                <a:ext cx="4742561" cy="768300"/>
              </a:xfrm>
              <a:prstGeom prst="rect">
                <a:avLst/>
              </a:prstGeom>
              <a:blipFill>
                <a:blip r:embed="rId5"/>
                <a:stretch>
                  <a:fillRect l="-20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F7962B4-512E-C2C9-DAF4-CBEA06276374}"/>
                  </a:ext>
                </a:extLst>
              </p:cNvPr>
              <p:cNvSpPr txBox="1"/>
              <p:nvPr/>
            </p:nvSpPr>
            <p:spPr>
              <a:xfrm>
                <a:off x="449989" y="5089262"/>
                <a:ext cx="474256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mathAnswerShape': 1}">
                <a:extLst>
                  <a:ext uri="{FF2B5EF4-FFF2-40B4-BE49-F238E27FC236}">
                    <a16:creationId xmlns:a16="http://schemas.microsoft.com/office/drawing/2014/main" id="{0F7962B4-512E-C2C9-DAF4-CBEA062763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9262"/>
                <a:ext cx="4742561" cy="768299"/>
              </a:xfrm>
              <a:prstGeom prst="rect">
                <a:avLst/>
              </a:prstGeom>
              <a:blipFill>
                <a:blip r:embed="rId6"/>
                <a:stretch>
                  <a:fillRect l="-2057" r="-19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B97C8CF-C4C4-93E3-3FAA-A9A5859C69D4}"/>
              </a:ext>
            </a:extLst>
          </p:cNvPr>
          <p:cNvSpPr txBox="1"/>
          <p:nvPr/>
        </p:nvSpPr>
        <p:spPr>
          <a:xfrm>
            <a:off x="449989" y="576394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7D6A7F-98E1-2AF1-03A2-A9834F434E70}"/>
              </a:ext>
            </a:extLst>
          </p:cNvPr>
          <p:cNvSpPr txBox="1"/>
          <p:nvPr/>
        </p:nvSpPr>
        <p:spPr>
          <a:xfrm>
            <a:off x="449989" y="62394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7" name="yt_shape_10877"/>
          <p:cNvSpPr txBox="1"/>
          <p:nvPr/>
        </p:nvSpPr>
        <p:spPr>
          <a:xfrm>
            <a:off x="540000" y="764704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0878" name="yt_shape_10878"/>
          <p:cNvSpPr txBox="1"/>
          <p:nvPr/>
        </p:nvSpPr>
        <p:spPr>
          <a:xfrm>
            <a:off x="540000" y="120335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79" name="yt_shape_10879"/>
              <p:cNvSpPr txBox="1"/>
              <p:nvPr/>
            </p:nvSpPr>
            <p:spPr>
              <a:xfrm>
                <a:off x="540000" y="1682653"/>
                <a:ext cx="316432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879" name="yt_shape_108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2653"/>
                <a:ext cx="3164328" cy="641779"/>
              </a:xfrm>
              <a:prstGeom prst="rect">
                <a:avLst/>
              </a:prstGeom>
              <a:blipFill>
                <a:blip r:embed="rId2"/>
                <a:stretch>
                  <a:fillRect l="-5973" r="-462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81" name="yt_shape_10881"/>
              <p:cNvSpPr txBox="1"/>
              <p:nvPr/>
            </p:nvSpPr>
            <p:spPr>
              <a:xfrm>
                <a:off x="540000" y="2375220"/>
                <a:ext cx="4198009" cy="20389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81" name="yt_shape_108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5220"/>
                <a:ext cx="4198009" cy="2038956"/>
              </a:xfrm>
              <a:prstGeom prst="rect">
                <a:avLst/>
              </a:prstGeom>
              <a:blipFill>
                <a:blip r:embed="rId3"/>
                <a:stretch>
                  <a:fillRect l="-4506" b="-4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83" name="yt_shape_10883"/>
              <p:cNvSpPr txBox="1"/>
              <p:nvPr/>
            </p:nvSpPr>
            <p:spPr>
              <a:xfrm>
                <a:off x="540000" y="4444416"/>
                <a:ext cx="5515484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883" name="yt_shape_10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4416"/>
                <a:ext cx="5515484" cy="677108"/>
              </a:xfrm>
              <a:prstGeom prst="rect">
                <a:avLst/>
              </a:prstGeom>
              <a:blipFill>
                <a:blip r:embed="rId4"/>
                <a:stretch>
                  <a:fillRect l="-3429" r="-2323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885" name="yt_shape_10885"/>
              <p:cNvSpPr txBox="1"/>
              <p:nvPr/>
            </p:nvSpPr>
            <p:spPr>
              <a:xfrm>
                <a:off x="540000" y="5172312"/>
                <a:ext cx="4779898" cy="1627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85" name="yt_shape_108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72312"/>
                <a:ext cx="4779898" cy="1627177"/>
              </a:xfrm>
              <a:prstGeom prst="rect">
                <a:avLst/>
              </a:prstGeom>
              <a:blipFill>
                <a:blip r:embed="rId5"/>
                <a:stretch>
                  <a:fillRect l="-3954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633">
            <a:extLst>
              <a:ext uri="{FF2B5EF4-FFF2-40B4-BE49-F238E27FC236}">
                <a16:creationId xmlns:a16="http://schemas.microsoft.com/office/drawing/2014/main" id="{C91FC533-BB4F-5373-6420-FA5DA8960E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6973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2689D8-2711-8091-8348-07838F19A4D5}"/>
                  </a:ext>
                </a:extLst>
              </p:cNvPr>
              <p:cNvSpPr txBox="1"/>
              <p:nvPr/>
            </p:nvSpPr>
            <p:spPr>
              <a:xfrm>
                <a:off x="449989" y="2328414"/>
                <a:ext cx="4337494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2689D8-2711-8091-8348-07838F19A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8414"/>
                <a:ext cx="4337494" cy="805193"/>
              </a:xfrm>
              <a:prstGeom prst="rect">
                <a:avLst/>
              </a:prstGeom>
              <a:blipFill>
                <a:blip r:embed="rId7"/>
                <a:stretch>
                  <a:fillRect l="-2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D395B2-3ACB-6307-B461-47AB1F1F6A3F}"/>
                  </a:ext>
                </a:extLst>
              </p:cNvPr>
              <p:cNvSpPr txBox="1"/>
              <p:nvPr/>
            </p:nvSpPr>
            <p:spPr>
              <a:xfrm>
                <a:off x="449989" y="3039995"/>
                <a:ext cx="12945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D395B2-3ACB-6307-B461-47AB1F1F6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995"/>
                <a:ext cx="1294512" cy="766839"/>
              </a:xfrm>
              <a:prstGeom prst="rect">
                <a:avLst/>
              </a:prstGeom>
              <a:blipFill>
                <a:blip r:embed="rId8"/>
                <a:stretch>
                  <a:fillRect l="-75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F4C57E-943A-3FF0-E76D-CA07C9CAEBDB}"/>
                  </a:ext>
                </a:extLst>
              </p:cNvPr>
              <p:cNvSpPr txBox="1"/>
              <p:nvPr/>
            </p:nvSpPr>
            <p:spPr>
              <a:xfrm>
                <a:off x="449989" y="3713222"/>
                <a:ext cx="1142112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F4C57E-943A-3FF0-E76D-CA07C9CAE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3222"/>
                <a:ext cx="1142112" cy="728041"/>
              </a:xfrm>
              <a:prstGeom prst="rect">
                <a:avLst/>
              </a:prstGeom>
              <a:blipFill>
                <a:blip r:embed="rId9"/>
                <a:stretch>
                  <a:fillRect l="-8556" r="-855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EEDFE5-78AB-72A9-77F7-C1F7812CADBF}"/>
                  </a:ext>
                </a:extLst>
              </p:cNvPr>
              <p:cNvSpPr txBox="1"/>
              <p:nvPr/>
            </p:nvSpPr>
            <p:spPr>
              <a:xfrm>
                <a:off x="449989" y="5125507"/>
                <a:ext cx="491375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EEEDFE5-78AB-72A9-77F7-C1F7812CAD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5507"/>
                <a:ext cx="4913757" cy="805193"/>
              </a:xfrm>
              <a:prstGeom prst="rect">
                <a:avLst/>
              </a:prstGeom>
              <a:blipFill>
                <a:blip r:embed="rId10"/>
                <a:stretch>
                  <a:fillRect l="-1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A6E90B7-1041-DF84-B916-950B83D31A20}"/>
              </a:ext>
            </a:extLst>
          </p:cNvPr>
          <p:cNvSpPr txBox="1"/>
          <p:nvPr/>
        </p:nvSpPr>
        <p:spPr>
          <a:xfrm>
            <a:off x="449989" y="583708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9D4AA0-7872-FCC5-7ECC-DBA5D7EB0249}"/>
              </a:ext>
            </a:extLst>
          </p:cNvPr>
          <p:cNvSpPr txBox="1"/>
          <p:nvPr/>
        </p:nvSpPr>
        <p:spPr>
          <a:xfrm>
            <a:off x="449989" y="631257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7" name="yt_shape_10887"/>
              <p:cNvSpPr txBox="1"/>
              <p:nvPr/>
            </p:nvSpPr>
            <p:spPr>
              <a:xfrm>
                <a:off x="540000" y="900000"/>
                <a:ext cx="5674630" cy="29897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87" name="yt_shape_10887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74630" cy="2989729"/>
              </a:xfrm>
              <a:prstGeom prst="rect">
                <a:avLst/>
              </a:prstGeom>
              <a:blipFill>
                <a:blip r:embed="rId2"/>
                <a:stretch>
                  <a:fillRect l="-3333" r="-2258" b="-5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75E9C9-8A90-0710-B82F-A88362945107}"/>
                  </a:ext>
                </a:extLst>
              </p:cNvPr>
              <p:cNvSpPr txBox="1"/>
              <p:nvPr/>
            </p:nvSpPr>
            <p:spPr>
              <a:xfrm>
                <a:off x="449989" y="1527882"/>
                <a:ext cx="4428236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EB75E9C9-8A90-0710-B82F-A88362945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428236" cy="768299"/>
              </a:xfrm>
              <a:prstGeom prst="rect">
                <a:avLst/>
              </a:prstGeom>
              <a:blipFill>
                <a:blip r:embed="rId3"/>
                <a:stretch>
                  <a:fillRect l="-220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A5E494-128B-5F85-FD38-8875FEBF72F8}"/>
                  </a:ext>
                </a:extLst>
              </p:cNvPr>
              <p:cNvSpPr txBox="1"/>
              <p:nvPr/>
            </p:nvSpPr>
            <p:spPr>
              <a:xfrm>
                <a:off x="449989" y="2202569"/>
                <a:ext cx="392055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97A5E494-128B-5F85-FD38-8875FEBF7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569"/>
                <a:ext cx="3920553" cy="805193"/>
              </a:xfrm>
              <a:prstGeom prst="rect">
                <a:avLst/>
              </a:prstGeom>
              <a:blipFill>
                <a:blip r:embed="rId4"/>
                <a:stretch>
                  <a:fillRect l="-2488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349AF6A-A8CA-83EF-8B0C-14DFCB70C7B1}"/>
              </a:ext>
            </a:extLst>
          </p:cNvPr>
          <p:cNvSpPr txBox="1"/>
          <p:nvPr/>
        </p:nvSpPr>
        <p:spPr>
          <a:xfrm>
            <a:off x="449989" y="291415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7F4C42-9891-4747-1E83-463631465E7E}"/>
              </a:ext>
            </a:extLst>
          </p:cNvPr>
          <p:cNvSpPr txBox="1"/>
          <p:nvPr/>
        </p:nvSpPr>
        <p:spPr>
          <a:xfrm>
            <a:off x="449989" y="338963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1" name="yt_shape_10891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计算结果成规律的数相结合法</a:t>
            </a:r>
          </a:p>
        </p:txBody>
      </p:sp>
      <p:sp>
        <p:nvSpPr>
          <p:cNvPr id="10892" name="yt_shape_1089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43c"/>
              </a:rPr>
              <a:t>的结果为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3" name="yt_table_108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492660"/>
              </p:ext>
            </p:extLst>
          </p:nvPr>
        </p:nvGraphicFramePr>
        <p:xfrm>
          <a:off x="540056" y="2348869"/>
          <a:ext cx="9029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95" name="yt_shape_10895"/>
              <p:cNvSpPr txBox="1"/>
              <p:nvPr/>
            </p:nvSpPr>
            <p:spPr>
              <a:xfrm>
                <a:off x="540000" y="2875040"/>
                <a:ext cx="10156627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）－…－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95" name="yt_shape_1089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040"/>
                <a:ext cx="10156627" cy="641971"/>
              </a:xfrm>
              <a:prstGeom prst="rect">
                <a:avLst/>
              </a:prstGeom>
              <a:blipFill>
                <a:blip r:embed="rId2"/>
                <a:stretch>
                  <a:fillRect l="-1861" r="-7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716">
            <a:extLst>
              <a:ext uri="{FF2B5EF4-FFF2-40B4-BE49-F238E27FC236}">
                <a16:creationId xmlns:a16="http://schemas.microsoft.com/office/drawing/2014/main" id="{2DD391CD-9A64-6A4F-BDAE-8B76CF615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8C285C-2617-5EB0-4815-854163641F5A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779B9AD-03E4-F22F-E967-9DEA67B6C204}"/>
                  </a:ext>
                </a:extLst>
              </p:cNvPr>
              <p:cNvSpPr txBox="1"/>
              <p:nvPr/>
            </p:nvSpPr>
            <p:spPr>
              <a:xfrm>
                <a:off x="9489214" y="2828234"/>
                <a:ext cx="1046862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12, 'hasSerialNum': 1, 'mathAnswerShape': 1}">
                <a:extLst>
                  <a:ext uri="{FF2B5EF4-FFF2-40B4-BE49-F238E27FC236}">
                    <a16:creationId xmlns:a16="http://schemas.microsoft.com/office/drawing/2014/main" id="{F779B9AD-03E4-F22F-E967-9DEA67B6C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9214" y="2828234"/>
                <a:ext cx="1046862" cy="7293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93884F3-EB95-B8E3-660F-181E71A42F98}"/>
              </a:ext>
            </a:extLst>
          </p:cNvPr>
          <p:cNvCxnSpPr/>
          <p:nvPr/>
        </p:nvCxnSpPr>
        <p:spPr>
          <a:xfrm>
            <a:off x="9226800" y="3529852"/>
            <a:ext cx="121926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98" name="yt_shape_10898"/>
              <p:cNvSpPr txBox="1"/>
              <p:nvPr/>
            </p:nvSpPr>
            <p:spPr>
              <a:xfrm>
                <a:off x="540000" y="2169180"/>
                <a:ext cx="7242367" cy="39151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898" name="yt_shape_108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69180"/>
                <a:ext cx="7242367" cy="3915174"/>
              </a:xfrm>
              <a:prstGeom prst="rect">
                <a:avLst/>
              </a:prstGeom>
              <a:blipFill>
                <a:blip r:embed="rId2"/>
                <a:stretch>
                  <a:fillRect l="-2609" t="-1402" b="-10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566FED-27E0-40EE-A999-B98884AF24AA}"/>
              </a:ext>
            </a:extLst>
          </p:cNvPr>
          <p:cNvSpPr txBox="1"/>
          <p:nvPr/>
        </p:nvSpPr>
        <p:spPr>
          <a:xfrm>
            <a:off x="3499577" y="2122374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0073D-DB9B-C75E-70CD-04F7CD985B1C}"/>
                  </a:ext>
                </a:extLst>
              </p:cNvPr>
              <p:cNvSpPr txBox="1"/>
              <p:nvPr/>
            </p:nvSpPr>
            <p:spPr>
              <a:xfrm>
                <a:off x="449989" y="4014039"/>
                <a:ext cx="7352412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0073D-DB9B-C75E-70CD-04F7CD985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4039"/>
                <a:ext cx="7352412" cy="768300"/>
              </a:xfrm>
              <a:prstGeom prst="rect">
                <a:avLst/>
              </a:prstGeom>
              <a:blipFill>
                <a:blip r:embed="rId3"/>
                <a:stretch>
                  <a:fillRect l="-132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64E7C7-099C-FA2C-D36A-DA99CAB93277}"/>
                  </a:ext>
                </a:extLst>
              </p:cNvPr>
              <p:cNvSpPr txBox="1"/>
              <p:nvPr/>
            </p:nvSpPr>
            <p:spPr>
              <a:xfrm>
                <a:off x="449989" y="4688727"/>
                <a:ext cx="129451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64E7C7-099C-FA2C-D36A-DA99CAB932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8727"/>
                <a:ext cx="1294512" cy="768045"/>
              </a:xfrm>
              <a:prstGeom prst="rect">
                <a:avLst/>
              </a:prstGeom>
              <a:blipFill>
                <a:blip r:embed="rId4"/>
                <a:stretch>
                  <a:fillRect l="-75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C393F3-85DA-BB73-B3C7-C9D515B92E58}"/>
                  </a:ext>
                </a:extLst>
              </p:cNvPr>
              <p:cNvSpPr txBox="1"/>
              <p:nvPr/>
            </p:nvSpPr>
            <p:spPr>
              <a:xfrm>
                <a:off x="449989" y="5363160"/>
                <a:ext cx="989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C393F3-85DA-BB73-B3C7-C9D515B92E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3160"/>
                <a:ext cx="989711" cy="730136"/>
              </a:xfrm>
              <a:prstGeom prst="rect">
                <a:avLst/>
              </a:prstGeom>
              <a:blipFill>
                <a:blip r:embed="rId5"/>
                <a:stretch>
                  <a:fillRect l="-9877" r="-98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97" name="yt_shape_10897"/>
          <p:cNvSpPr txBox="1"/>
          <p:nvPr/>
        </p:nvSpPr>
        <p:spPr>
          <a:xfrm>
            <a:off x="540000" y="75973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因为一个非负数的绝对值等于它本身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4908"/>
              </a:rPr>
              <a:t>负数的绝对值等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于它的相反数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6d0"/>
              </a:rPr>
              <a:t>根据以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上阅读完成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" name="yt_shape_10905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裂项相消法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6" name="yt_shape_10906"/>
              <p:cNvSpPr txBox="1"/>
              <p:nvPr/>
            </p:nvSpPr>
            <p:spPr>
              <a:xfrm>
                <a:off x="540000" y="1389434"/>
                <a:ext cx="1014220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砀山县期末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探索发现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06" name="yt_shape_10906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142200" cy="641201"/>
              </a:xfrm>
              <a:prstGeom prst="rect">
                <a:avLst/>
              </a:prstGeom>
              <a:blipFill>
                <a:blip r:embed="rId2"/>
                <a:stretch>
                  <a:fillRect l="-1864" r="-8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908" name="yt_shape_10908"/>
          <p:cNvSpPr txBox="1"/>
          <p:nvPr/>
        </p:nvSpPr>
        <p:spPr>
          <a:xfrm>
            <a:off x="540000" y="2081423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根据你发现的规律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09" name="yt_shape_10909"/>
              <p:cNvSpPr txBox="1"/>
              <p:nvPr/>
            </p:nvSpPr>
            <p:spPr>
              <a:xfrm>
                <a:off x="540000" y="2544247"/>
                <a:ext cx="327653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09" name="yt_shape_10909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4247"/>
                <a:ext cx="3276538" cy="641779"/>
              </a:xfrm>
              <a:prstGeom prst="rect">
                <a:avLst/>
              </a:prstGeom>
              <a:blipFill>
                <a:blip r:embed="rId3"/>
                <a:stretch>
                  <a:fillRect l="-5773" r="-46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11" name="yt_shape_10911"/>
              <p:cNvSpPr txBox="1"/>
              <p:nvPr/>
            </p:nvSpPr>
            <p:spPr>
              <a:xfrm>
                <a:off x="540000" y="3236814"/>
                <a:ext cx="3740768" cy="7887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1" name="yt_shape_10911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36814"/>
                <a:ext cx="3740768" cy="788742"/>
              </a:xfrm>
              <a:prstGeom prst="rect">
                <a:avLst/>
              </a:prstGeom>
              <a:blipFill>
                <a:blip r:embed="rId4"/>
                <a:stretch>
                  <a:fillRect l="-163" r="-3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61795">
            <a:extLst>
              <a:ext uri="{FF2B5EF4-FFF2-40B4-BE49-F238E27FC236}">
                <a16:creationId xmlns:a16="http://schemas.microsoft.com/office/drawing/2014/main" id="{CFECDDFF-6726-B511-6230-9255D2517E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042579-FABF-17DB-0F7A-EEA7EDF9C36B}"/>
                  </a:ext>
                </a:extLst>
              </p:cNvPr>
              <p:cNvSpPr txBox="1"/>
              <p:nvPr/>
            </p:nvSpPr>
            <p:spPr>
              <a:xfrm>
                <a:off x="2380389" y="2497441"/>
                <a:ext cx="1189737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F6042579-FABF-17DB-0F7A-EEA7EDF9C3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0389" y="2497441"/>
                <a:ext cx="1189737" cy="729184"/>
              </a:xfrm>
              <a:prstGeom prst="rect">
                <a:avLst/>
              </a:prstGeom>
              <a:blipFill>
                <a:blip r:embed="rId6"/>
                <a:stretch>
                  <a:fillRect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AC33AA-0B60-3DBE-6FCF-DA97594C6EEF}"/>
              </a:ext>
            </a:extLst>
          </p:cNvPr>
          <p:cNvCxnSpPr/>
          <p:nvPr/>
        </p:nvCxnSpPr>
        <p:spPr>
          <a:xfrm>
            <a:off x="2117975" y="3198869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7DEF34-59B2-FC9A-9F67-79EAB873D82D}"/>
                  </a:ext>
                </a:extLst>
              </p:cNvPr>
              <p:cNvSpPr txBox="1"/>
              <p:nvPr/>
            </p:nvSpPr>
            <p:spPr>
              <a:xfrm>
                <a:off x="2510247" y="3190008"/>
                <a:ext cx="1519619" cy="8747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D57DEF34-59B2-FC9A-9F67-79EAB873D8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0247" y="3190008"/>
                <a:ext cx="1519619" cy="8747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C29415C-C96E-E89D-04EB-B0526D19DAB5}"/>
              </a:ext>
            </a:extLst>
          </p:cNvPr>
          <p:cNvCxnSpPr/>
          <p:nvPr/>
        </p:nvCxnSpPr>
        <p:spPr>
          <a:xfrm>
            <a:off x="2247833" y="4036978"/>
            <a:ext cx="169202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1466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