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0818D4-431E-12A6-C708-3C0D28FE9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72" y="3113723"/>
            <a:ext cx="12000656" cy="63055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9F734-26A6-A047-BCD3-2C3AE05CC2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5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D67F89-CB4F-4FD3-7F0E-D9855472843D}"/>
              </a:ext>
            </a:extLst>
          </p:cNvPr>
          <p:cNvSpPr/>
          <p:nvPr/>
        </p:nvSpPr>
        <p:spPr bwMode="white">
          <a:xfrm>
            <a:off x="681904" y="908720"/>
            <a:ext cx="829441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F92A7C9-AF07-3911-04EA-6664927DE624}"/>
              </a:ext>
            </a:extLst>
          </p:cNvPr>
          <p:cNvSpPr/>
          <p:nvPr/>
        </p:nvSpPr>
        <p:spPr bwMode="white">
          <a:xfrm>
            <a:off x="746995" y="2420888"/>
            <a:ext cx="2684709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B9A2FA-356E-B80D-F41A-1AECC399FCA4}"/>
              </a:ext>
            </a:extLst>
          </p:cNvPr>
          <p:cNvSpPr/>
          <p:nvPr/>
        </p:nvSpPr>
        <p:spPr bwMode="white">
          <a:xfrm>
            <a:off x="746995" y="3819843"/>
            <a:ext cx="1676598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20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924DE-010D-59EE-FAAD-FBB6647655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29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8245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54FE9-A4D8-4EEC-9A68-C519AA945E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0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7220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470F3-DF9F-96DA-C6A5-8CB42C8D35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669159-C8A6-9C16-7841-4478B0A40504}"/>
              </a:ext>
            </a:extLst>
          </p:cNvPr>
          <p:cNvSpPr/>
          <p:nvPr/>
        </p:nvSpPr>
        <p:spPr bwMode="white">
          <a:xfrm>
            <a:off x="681904" y="980728"/>
            <a:ext cx="93025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938413E-9B0F-382D-A9B9-F3C8F0538BDE}"/>
              </a:ext>
            </a:extLst>
          </p:cNvPr>
          <p:cNvSpPr/>
          <p:nvPr/>
        </p:nvSpPr>
        <p:spPr bwMode="white">
          <a:xfrm>
            <a:off x="2783632" y="2348880"/>
            <a:ext cx="28803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E0A1736A-F8E0-6C0C-4904-6BDC7A50F6BB}"/>
              </a:ext>
            </a:extLst>
          </p:cNvPr>
          <p:cNvSpPr/>
          <p:nvPr/>
        </p:nvSpPr>
        <p:spPr bwMode="white">
          <a:xfrm>
            <a:off x="2467134" y="3717032"/>
            <a:ext cx="233272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69DC6095-61E0-9059-3C85-78F0056C8677}"/>
              </a:ext>
            </a:extLst>
          </p:cNvPr>
          <p:cNvSpPr/>
          <p:nvPr/>
        </p:nvSpPr>
        <p:spPr bwMode="white">
          <a:xfrm>
            <a:off x="2467134" y="5229200"/>
            <a:ext cx="190067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81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E6766-63D4-F96B-1E6A-AFE6CF79BE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019C7F-DD3E-3826-23D1-7FE719576A41}"/>
              </a:ext>
            </a:extLst>
          </p:cNvPr>
          <p:cNvSpPr/>
          <p:nvPr/>
        </p:nvSpPr>
        <p:spPr bwMode="white">
          <a:xfrm>
            <a:off x="1272380" y="2852936"/>
            <a:ext cx="8135988" cy="50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A28E040-DF1B-9DDD-FD17-16D119F9E8BD}"/>
              </a:ext>
            </a:extLst>
          </p:cNvPr>
          <p:cNvSpPr/>
          <p:nvPr/>
        </p:nvSpPr>
        <p:spPr bwMode="white">
          <a:xfrm>
            <a:off x="2927648" y="3717032"/>
            <a:ext cx="3240360" cy="50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818B1E9-952A-8F4F-E085-142B8317F777}"/>
              </a:ext>
            </a:extLst>
          </p:cNvPr>
          <p:cNvSpPr/>
          <p:nvPr/>
        </p:nvSpPr>
        <p:spPr bwMode="white">
          <a:xfrm>
            <a:off x="2999656" y="4581128"/>
            <a:ext cx="1728192" cy="50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1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D9653-21A6-FF1C-5D50-41CA769041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1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45FD97-9787-F9A9-C26A-D31821435212}"/>
              </a:ext>
            </a:extLst>
          </p:cNvPr>
          <p:cNvSpPr/>
          <p:nvPr/>
        </p:nvSpPr>
        <p:spPr bwMode="white">
          <a:xfrm>
            <a:off x="681904" y="2668542"/>
            <a:ext cx="3829920" cy="4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71BF21-36F9-EC1F-0C59-98F93B9876DE}"/>
              </a:ext>
            </a:extLst>
          </p:cNvPr>
          <p:cNvSpPr/>
          <p:nvPr/>
        </p:nvSpPr>
        <p:spPr bwMode="white">
          <a:xfrm>
            <a:off x="2423592" y="3545746"/>
            <a:ext cx="1008112" cy="4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57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29E70-88CB-D6DC-E5FF-87B6BE602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6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1CA57-3404-AD13-37DE-420162DE36C9}"/>
              </a:ext>
            </a:extLst>
          </p:cNvPr>
          <p:cNvSpPr/>
          <p:nvPr/>
        </p:nvSpPr>
        <p:spPr bwMode="white">
          <a:xfrm>
            <a:off x="681904" y="2018695"/>
            <a:ext cx="7286304" cy="4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552A7E-A92C-6233-B131-DE9C8006C0AE}"/>
              </a:ext>
            </a:extLst>
          </p:cNvPr>
          <p:cNvSpPr/>
          <p:nvPr/>
        </p:nvSpPr>
        <p:spPr bwMode="white">
          <a:xfrm>
            <a:off x="2423592" y="2852936"/>
            <a:ext cx="5400600" cy="4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BB7FDC3-BFE1-A913-C948-D0DB39C0D790}"/>
              </a:ext>
            </a:extLst>
          </p:cNvPr>
          <p:cNvSpPr/>
          <p:nvPr/>
        </p:nvSpPr>
        <p:spPr bwMode="white">
          <a:xfrm>
            <a:off x="2495600" y="3755107"/>
            <a:ext cx="2520280" cy="4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A7ED85C-EB61-A432-14B3-42E71CC4BF28}"/>
              </a:ext>
            </a:extLst>
          </p:cNvPr>
          <p:cNvSpPr/>
          <p:nvPr/>
        </p:nvSpPr>
        <p:spPr bwMode="white">
          <a:xfrm>
            <a:off x="2423592" y="4659440"/>
            <a:ext cx="1512168" cy="4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64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9D0B7-51CD-D4CA-42FB-F255069E2B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F7F4ED-5BA4-ADB6-634D-64DF272F1F6A}"/>
              </a:ext>
            </a:extLst>
          </p:cNvPr>
          <p:cNvSpPr/>
          <p:nvPr/>
        </p:nvSpPr>
        <p:spPr bwMode="white">
          <a:xfrm>
            <a:off x="681904" y="2773500"/>
            <a:ext cx="7214296" cy="4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070E3E-CC44-6051-F8BF-11F03119FB81}"/>
              </a:ext>
            </a:extLst>
          </p:cNvPr>
          <p:cNvSpPr/>
          <p:nvPr/>
        </p:nvSpPr>
        <p:spPr bwMode="white">
          <a:xfrm>
            <a:off x="2423592" y="3655347"/>
            <a:ext cx="6480720" cy="4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7292F4D-30F0-ACE3-FDAB-FF14B3506150}"/>
              </a:ext>
            </a:extLst>
          </p:cNvPr>
          <p:cNvSpPr/>
          <p:nvPr/>
        </p:nvSpPr>
        <p:spPr bwMode="white">
          <a:xfrm>
            <a:off x="2495600" y="4537194"/>
            <a:ext cx="2664296" cy="4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BC94B2D-430C-80B3-6022-856A1466E983}"/>
              </a:ext>
            </a:extLst>
          </p:cNvPr>
          <p:cNvSpPr/>
          <p:nvPr/>
        </p:nvSpPr>
        <p:spPr bwMode="white">
          <a:xfrm>
            <a:off x="2473051" y="5390945"/>
            <a:ext cx="1966765" cy="4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49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171D2F-98E7-C738-E48D-E002D27667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02B5F-4590-6BA6-C9D9-215232A4B4F0}"/>
              </a:ext>
            </a:extLst>
          </p:cNvPr>
          <p:cNvSpPr/>
          <p:nvPr/>
        </p:nvSpPr>
        <p:spPr bwMode="white">
          <a:xfrm>
            <a:off x="1281904" y="2895073"/>
            <a:ext cx="6614296" cy="428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7AAE85-7290-3A93-AEAB-3BA646F0D041}"/>
              </a:ext>
            </a:extLst>
          </p:cNvPr>
          <p:cNvSpPr/>
          <p:nvPr/>
        </p:nvSpPr>
        <p:spPr bwMode="white">
          <a:xfrm>
            <a:off x="3071664" y="3645024"/>
            <a:ext cx="4680520" cy="57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25B3FBC-A787-5A64-0E51-367FED640220}"/>
              </a:ext>
            </a:extLst>
          </p:cNvPr>
          <p:cNvSpPr/>
          <p:nvPr/>
        </p:nvSpPr>
        <p:spPr bwMode="white">
          <a:xfrm>
            <a:off x="3015196" y="4518571"/>
            <a:ext cx="2396728" cy="57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6B22E0F-B88A-73BD-5C62-E899D6761292}"/>
              </a:ext>
            </a:extLst>
          </p:cNvPr>
          <p:cNvSpPr/>
          <p:nvPr/>
        </p:nvSpPr>
        <p:spPr bwMode="white">
          <a:xfrm>
            <a:off x="2980776" y="5423015"/>
            <a:ext cx="1099000" cy="572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68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9841C-CF86-9E01-404E-40CA6CD9BB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44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6FFC0D-4515-3DC8-0C8D-805E0F165050}"/>
              </a:ext>
            </a:extLst>
          </p:cNvPr>
          <p:cNvSpPr/>
          <p:nvPr/>
        </p:nvSpPr>
        <p:spPr bwMode="white">
          <a:xfrm>
            <a:off x="683264" y="2492896"/>
            <a:ext cx="95892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20E129-B464-6F64-4E5A-3E46892A8DA4}"/>
              </a:ext>
            </a:extLst>
          </p:cNvPr>
          <p:cNvSpPr/>
          <p:nvPr/>
        </p:nvSpPr>
        <p:spPr bwMode="white">
          <a:xfrm>
            <a:off x="3071664" y="3861048"/>
            <a:ext cx="24482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3E90EF2-8A65-7B64-D789-6479FF584D0C}"/>
              </a:ext>
            </a:extLst>
          </p:cNvPr>
          <p:cNvSpPr/>
          <p:nvPr/>
        </p:nvSpPr>
        <p:spPr bwMode="white">
          <a:xfrm>
            <a:off x="2567608" y="5229199"/>
            <a:ext cx="2160240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D9D94BD-A185-CC54-0288-50D57696D76E}"/>
              </a:ext>
            </a:extLst>
          </p:cNvPr>
          <p:cNvSpPr/>
          <p:nvPr/>
        </p:nvSpPr>
        <p:spPr bwMode="white">
          <a:xfrm>
            <a:off x="2711624" y="6019022"/>
            <a:ext cx="1296144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29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75967-37EB-F379-6F3D-D9A3804F0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24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DD6DA1-4A65-401D-B673-A979E7D2B88F}"/>
              </a:ext>
            </a:extLst>
          </p:cNvPr>
          <p:cNvSpPr/>
          <p:nvPr/>
        </p:nvSpPr>
        <p:spPr bwMode="white">
          <a:xfrm>
            <a:off x="683024" y="2492896"/>
            <a:ext cx="74292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2717A7-AB77-E4D6-4992-97D1A46412FB}"/>
              </a:ext>
            </a:extLst>
          </p:cNvPr>
          <p:cNvSpPr/>
          <p:nvPr/>
        </p:nvSpPr>
        <p:spPr bwMode="white">
          <a:xfrm>
            <a:off x="2351584" y="3861048"/>
            <a:ext cx="691276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F695E36-D7E8-806D-3B53-4523B9C2A1FC}"/>
              </a:ext>
            </a:extLst>
          </p:cNvPr>
          <p:cNvSpPr/>
          <p:nvPr/>
        </p:nvSpPr>
        <p:spPr bwMode="white">
          <a:xfrm>
            <a:off x="2351584" y="5229199"/>
            <a:ext cx="2160240" cy="44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591CB13-0911-BE26-6C63-20E66CB81EEA}"/>
              </a:ext>
            </a:extLst>
          </p:cNvPr>
          <p:cNvSpPr/>
          <p:nvPr/>
        </p:nvSpPr>
        <p:spPr bwMode="white">
          <a:xfrm>
            <a:off x="2423592" y="6035562"/>
            <a:ext cx="1440160" cy="44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3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5E77E-FCCB-4365-06DD-4D4758C0EC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54D21F-2D14-440E-E42A-D192A695996A}"/>
              </a:ext>
            </a:extLst>
          </p:cNvPr>
          <p:cNvSpPr/>
          <p:nvPr/>
        </p:nvSpPr>
        <p:spPr bwMode="white">
          <a:xfrm>
            <a:off x="681904" y="4077072"/>
            <a:ext cx="1009461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CF88960-E787-3570-3EE3-04879010684D}"/>
              </a:ext>
            </a:extLst>
          </p:cNvPr>
          <p:cNvSpPr/>
          <p:nvPr/>
        </p:nvSpPr>
        <p:spPr bwMode="white">
          <a:xfrm>
            <a:off x="3071664" y="5373216"/>
            <a:ext cx="532859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3493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2024-08-15T05:38:33Z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