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3E8590-E4CC-178C-5079-3E851C6E09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88" y="2928632"/>
            <a:ext cx="11712624" cy="10434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6FE65-0E2D-0CD7-72F6-525601A423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6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EFA5E-7539-5997-6F67-CE9AE5EC8FE8}"/>
              </a:ext>
            </a:extLst>
          </p:cNvPr>
          <p:cNvSpPr/>
          <p:nvPr/>
        </p:nvSpPr>
        <p:spPr bwMode="white">
          <a:xfrm>
            <a:off x="681904" y="2780928"/>
            <a:ext cx="9158512" cy="52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F208E4-1262-3E80-3D19-AD7B8873B013}"/>
              </a:ext>
            </a:extLst>
          </p:cNvPr>
          <p:cNvSpPr/>
          <p:nvPr/>
        </p:nvSpPr>
        <p:spPr bwMode="white">
          <a:xfrm>
            <a:off x="2495600" y="3645024"/>
            <a:ext cx="8136904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3DBA5B-C5C8-A96B-5119-DA47132379A6}"/>
              </a:ext>
            </a:extLst>
          </p:cNvPr>
          <p:cNvSpPr/>
          <p:nvPr/>
        </p:nvSpPr>
        <p:spPr bwMode="white">
          <a:xfrm>
            <a:off x="2499281" y="4509120"/>
            <a:ext cx="3308687" cy="4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89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5F48E-11EA-6D7E-C44A-DFF7DB30C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0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6F2AF-B017-2F90-230D-E708893D9CC3}"/>
              </a:ext>
            </a:extLst>
          </p:cNvPr>
          <p:cNvSpPr/>
          <p:nvPr/>
        </p:nvSpPr>
        <p:spPr bwMode="white">
          <a:xfrm>
            <a:off x="681904" y="1056763"/>
            <a:ext cx="6278192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D574FF-8798-646D-7802-B9810CD465D7}"/>
              </a:ext>
            </a:extLst>
          </p:cNvPr>
          <p:cNvSpPr/>
          <p:nvPr/>
        </p:nvSpPr>
        <p:spPr bwMode="white">
          <a:xfrm>
            <a:off x="681904" y="1886035"/>
            <a:ext cx="4045944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7D5180-5D81-8987-ACB9-4049923ADC14}"/>
              </a:ext>
            </a:extLst>
          </p:cNvPr>
          <p:cNvSpPr/>
          <p:nvPr/>
        </p:nvSpPr>
        <p:spPr bwMode="white">
          <a:xfrm>
            <a:off x="681904" y="2636912"/>
            <a:ext cx="8726464" cy="507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7ED47B-C570-93A1-0086-84218AA46A04}"/>
              </a:ext>
            </a:extLst>
          </p:cNvPr>
          <p:cNvSpPr/>
          <p:nvPr/>
        </p:nvSpPr>
        <p:spPr bwMode="white">
          <a:xfrm>
            <a:off x="2639616" y="3499293"/>
            <a:ext cx="2376264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06B2351-B70B-505F-9F2F-3E0F2D78ED4F}"/>
              </a:ext>
            </a:extLst>
          </p:cNvPr>
          <p:cNvSpPr/>
          <p:nvPr/>
        </p:nvSpPr>
        <p:spPr bwMode="white">
          <a:xfrm>
            <a:off x="2644885" y="4356372"/>
            <a:ext cx="1722923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6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2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97D21-26BC-69E8-67F4-2D4819D5A0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F2D908-1B7B-37A7-9BE3-536F03A4655F}"/>
              </a:ext>
            </a:extLst>
          </p:cNvPr>
          <p:cNvSpPr/>
          <p:nvPr/>
        </p:nvSpPr>
        <p:spPr bwMode="white">
          <a:xfrm>
            <a:off x="1281904" y="4293096"/>
            <a:ext cx="10142688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3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72004-0A5E-9158-53C6-0754FBB3B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835DC-C62E-D04F-C589-0DAE06117DC6}"/>
              </a:ext>
            </a:extLst>
          </p:cNvPr>
          <p:cNvSpPr/>
          <p:nvPr/>
        </p:nvSpPr>
        <p:spPr bwMode="white">
          <a:xfrm>
            <a:off x="681904" y="1151966"/>
            <a:ext cx="3901928" cy="4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8B84CE-E716-4AF3-7575-FEC8DFA9EC8A}"/>
              </a:ext>
            </a:extLst>
          </p:cNvPr>
          <p:cNvSpPr/>
          <p:nvPr/>
        </p:nvSpPr>
        <p:spPr bwMode="white">
          <a:xfrm>
            <a:off x="1775520" y="1914408"/>
            <a:ext cx="8640960" cy="57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1F6AB93-B0E1-3E58-687A-AC3254C29690}"/>
              </a:ext>
            </a:extLst>
          </p:cNvPr>
          <p:cNvSpPr/>
          <p:nvPr/>
        </p:nvSpPr>
        <p:spPr bwMode="white">
          <a:xfrm>
            <a:off x="1703512" y="2780928"/>
            <a:ext cx="8064896" cy="4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824B2B7-B339-AC30-C5F1-36C6C115FAD3}"/>
              </a:ext>
            </a:extLst>
          </p:cNvPr>
          <p:cNvSpPr/>
          <p:nvPr/>
        </p:nvSpPr>
        <p:spPr bwMode="white">
          <a:xfrm>
            <a:off x="1769770" y="3575363"/>
            <a:ext cx="7566590" cy="4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6C8B6BE-59AF-A9EF-9E38-6F50E63131EA}"/>
              </a:ext>
            </a:extLst>
          </p:cNvPr>
          <p:cNvSpPr/>
          <p:nvPr/>
        </p:nvSpPr>
        <p:spPr bwMode="white">
          <a:xfrm>
            <a:off x="1769770" y="4393641"/>
            <a:ext cx="1301894" cy="42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FF3C5F1-68D4-F1FF-2F00-016939295164}"/>
              </a:ext>
            </a:extLst>
          </p:cNvPr>
          <p:cNvSpPr/>
          <p:nvPr/>
        </p:nvSpPr>
        <p:spPr bwMode="white">
          <a:xfrm>
            <a:off x="1703512" y="5236317"/>
            <a:ext cx="1224136" cy="100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9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0039C-6A32-C88C-612E-D28784C9B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4438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D026A-43E1-FF6C-13A6-95E853C6A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5B6B0A-9B2E-397E-AFAF-29D4745D0B41}"/>
              </a:ext>
            </a:extLst>
          </p:cNvPr>
          <p:cNvSpPr/>
          <p:nvPr/>
        </p:nvSpPr>
        <p:spPr bwMode="white">
          <a:xfrm>
            <a:off x="681904" y="908720"/>
            <a:ext cx="84384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D06601F-91DD-FC76-8F7A-9A17C14AEBF4}"/>
              </a:ext>
            </a:extLst>
          </p:cNvPr>
          <p:cNvSpPr/>
          <p:nvPr/>
        </p:nvSpPr>
        <p:spPr bwMode="white">
          <a:xfrm>
            <a:off x="681904" y="3924110"/>
            <a:ext cx="6206184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540D9F8-5C32-DAEF-30A6-3FEF27CADCEF}"/>
              </a:ext>
            </a:extLst>
          </p:cNvPr>
          <p:cNvSpPr/>
          <p:nvPr/>
        </p:nvSpPr>
        <p:spPr bwMode="white">
          <a:xfrm>
            <a:off x="681904" y="4484943"/>
            <a:ext cx="7862368" cy="11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2553F1C-FEEF-D74D-B253-086F68A67A6C}"/>
              </a:ext>
            </a:extLst>
          </p:cNvPr>
          <p:cNvSpPr/>
          <p:nvPr/>
        </p:nvSpPr>
        <p:spPr bwMode="white">
          <a:xfrm>
            <a:off x="2495600" y="2069561"/>
            <a:ext cx="655272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263044E-0871-81BF-F60E-0BA83CA8AF3E}"/>
              </a:ext>
            </a:extLst>
          </p:cNvPr>
          <p:cNvSpPr/>
          <p:nvPr/>
        </p:nvSpPr>
        <p:spPr bwMode="white">
          <a:xfrm>
            <a:off x="2525037" y="3302106"/>
            <a:ext cx="1122691" cy="51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97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 animBg="1"/>
      <p:bldP spid="35" grpId="0" animBg="1"/>
      <p:bldP spid="2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C2BA61-6851-43D3-9214-AFDE07876B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3C11C-10FE-A900-EBA6-6F6CDE14BEA7}"/>
              </a:ext>
            </a:extLst>
          </p:cNvPr>
          <p:cNvSpPr/>
          <p:nvPr/>
        </p:nvSpPr>
        <p:spPr bwMode="white">
          <a:xfrm>
            <a:off x="1272380" y="2914337"/>
            <a:ext cx="6767836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F6F4F26-3476-A212-7E3D-C9D47EA64FBC}"/>
              </a:ext>
            </a:extLst>
          </p:cNvPr>
          <p:cNvSpPr/>
          <p:nvPr/>
        </p:nvSpPr>
        <p:spPr bwMode="white">
          <a:xfrm>
            <a:off x="3071664" y="3789040"/>
            <a:ext cx="6336704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CBCFBD4-551B-10C4-AA14-E7B5CC5BC338}"/>
              </a:ext>
            </a:extLst>
          </p:cNvPr>
          <p:cNvSpPr/>
          <p:nvPr/>
        </p:nvSpPr>
        <p:spPr bwMode="white">
          <a:xfrm>
            <a:off x="3071664" y="4628601"/>
            <a:ext cx="2592288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25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0CEC2-EE3F-C9F6-D11A-0695BEF39D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723E9-EB40-61B8-D07F-F7933F5B1B48}"/>
              </a:ext>
            </a:extLst>
          </p:cNvPr>
          <p:cNvSpPr/>
          <p:nvPr/>
        </p:nvSpPr>
        <p:spPr bwMode="white">
          <a:xfrm>
            <a:off x="681904" y="1847365"/>
            <a:ext cx="8006384" cy="54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CDC486-1F8A-0A2A-09A2-5C51D99A909E}"/>
              </a:ext>
            </a:extLst>
          </p:cNvPr>
          <p:cNvSpPr/>
          <p:nvPr/>
        </p:nvSpPr>
        <p:spPr bwMode="white">
          <a:xfrm>
            <a:off x="2510476" y="2821006"/>
            <a:ext cx="7689980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A7674E-9CBB-7801-DC2F-9543A4EC6C2E}"/>
              </a:ext>
            </a:extLst>
          </p:cNvPr>
          <p:cNvSpPr/>
          <p:nvPr/>
        </p:nvSpPr>
        <p:spPr bwMode="white">
          <a:xfrm>
            <a:off x="2510476" y="3676564"/>
            <a:ext cx="2793436" cy="54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91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163244-EFDF-246D-262C-B87CDC438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7D0F0-1B32-68BD-E981-BE3048131FB4}"/>
              </a:ext>
            </a:extLst>
          </p:cNvPr>
          <p:cNvSpPr/>
          <p:nvPr/>
        </p:nvSpPr>
        <p:spPr bwMode="white">
          <a:xfrm>
            <a:off x="681904" y="1916833"/>
            <a:ext cx="7862368" cy="4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CF9880-5C3C-B743-DF75-4DBAA0FFB1F3}"/>
              </a:ext>
            </a:extLst>
          </p:cNvPr>
          <p:cNvSpPr/>
          <p:nvPr/>
        </p:nvSpPr>
        <p:spPr bwMode="white">
          <a:xfrm>
            <a:off x="2495600" y="2812776"/>
            <a:ext cx="5400600" cy="42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10995B0-62A3-97B3-FA53-F9581EF6EC4F}"/>
              </a:ext>
            </a:extLst>
          </p:cNvPr>
          <p:cNvSpPr/>
          <p:nvPr/>
        </p:nvSpPr>
        <p:spPr bwMode="white">
          <a:xfrm>
            <a:off x="2495600" y="3615826"/>
            <a:ext cx="6912768" cy="53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45A99A-D6AB-2302-16B6-B45D46251384}"/>
              </a:ext>
            </a:extLst>
          </p:cNvPr>
          <p:cNvSpPr/>
          <p:nvPr/>
        </p:nvSpPr>
        <p:spPr bwMode="white">
          <a:xfrm>
            <a:off x="2495600" y="4507105"/>
            <a:ext cx="3240360" cy="53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3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A7EC8-12DB-B25E-D33A-DF63CFD56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D721A0-FA13-22FF-9E36-03167C382EBD}"/>
              </a:ext>
            </a:extLst>
          </p:cNvPr>
          <p:cNvSpPr/>
          <p:nvPr/>
        </p:nvSpPr>
        <p:spPr bwMode="white">
          <a:xfrm>
            <a:off x="675586" y="2564904"/>
            <a:ext cx="938085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078300-0D75-33D3-C70B-F41043276961}"/>
              </a:ext>
            </a:extLst>
          </p:cNvPr>
          <p:cNvSpPr/>
          <p:nvPr/>
        </p:nvSpPr>
        <p:spPr bwMode="white">
          <a:xfrm>
            <a:off x="2495601" y="3922593"/>
            <a:ext cx="37444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89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E87F5-8539-86B6-58EF-7FCE36F44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761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A8FC31-5B1F-2E8C-5E2B-E131BC5C3AD5}"/>
              </a:ext>
            </a:extLst>
          </p:cNvPr>
          <p:cNvSpPr/>
          <p:nvPr/>
        </p:nvSpPr>
        <p:spPr bwMode="white">
          <a:xfrm>
            <a:off x="688690" y="2204864"/>
            <a:ext cx="634341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830BAB-6F91-B2C6-F9D9-088EE2507A1D}"/>
              </a:ext>
            </a:extLst>
          </p:cNvPr>
          <p:cNvSpPr/>
          <p:nvPr/>
        </p:nvSpPr>
        <p:spPr bwMode="white">
          <a:xfrm>
            <a:off x="2135560" y="3429000"/>
            <a:ext cx="44644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DC15A2E-01EB-80F9-A58F-EF8DF8A6AEB2}"/>
              </a:ext>
            </a:extLst>
          </p:cNvPr>
          <p:cNvSpPr/>
          <p:nvPr/>
        </p:nvSpPr>
        <p:spPr bwMode="white">
          <a:xfrm>
            <a:off x="2135560" y="4581128"/>
            <a:ext cx="5832648" cy="89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9CC5317-1D64-880E-2B98-9BC863B91340}"/>
              </a:ext>
            </a:extLst>
          </p:cNvPr>
          <p:cNvSpPr/>
          <p:nvPr/>
        </p:nvSpPr>
        <p:spPr bwMode="white">
          <a:xfrm>
            <a:off x="2207568" y="5805264"/>
            <a:ext cx="20882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1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A500F-EAB7-C7AF-6928-92FA10B25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2594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28862-711F-04A2-322D-35D5DEBB3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9BACF8-3243-C392-0F3D-864356025160}"/>
              </a:ext>
            </a:extLst>
          </p:cNvPr>
          <p:cNvSpPr/>
          <p:nvPr/>
        </p:nvSpPr>
        <p:spPr bwMode="white">
          <a:xfrm>
            <a:off x="681904" y="980729"/>
            <a:ext cx="92305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37E11A-0F61-07F2-0D74-FCD78A89C0AC}"/>
              </a:ext>
            </a:extLst>
          </p:cNvPr>
          <p:cNvSpPr/>
          <p:nvPr/>
        </p:nvSpPr>
        <p:spPr bwMode="white">
          <a:xfrm>
            <a:off x="2495600" y="1914616"/>
            <a:ext cx="6984776" cy="57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D48A6B-27EC-D4D5-BF39-7ABC3F44B14A}"/>
              </a:ext>
            </a:extLst>
          </p:cNvPr>
          <p:cNvSpPr/>
          <p:nvPr/>
        </p:nvSpPr>
        <p:spPr bwMode="white">
          <a:xfrm>
            <a:off x="2495600" y="2780928"/>
            <a:ext cx="806489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8CB2DB3-73CD-7D45-8C77-13889907E216}"/>
              </a:ext>
            </a:extLst>
          </p:cNvPr>
          <p:cNvSpPr/>
          <p:nvPr/>
        </p:nvSpPr>
        <p:spPr bwMode="white">
          <a:xfrm>
            <a:off x="2495600" y="3708583"/>
            <a:ext cx="3528392" cy="58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B16B56E-E9CB-DF6D-3E17-9E7E9B29EC83}"/>
              </a:ext>
            </a:extLst>
          </p:cNvPr>
          <p:cNvSpPr/>
          <p:nvPr/>
        </p:nvSpPr>
        <p:spPr bwMode="white">
          <a:xfrm>
            <a:off x="672000" y="4564156"/>
            <a:ext cx="4631912" cy="102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3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2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75F05-884C-09AE-8405-E6C493B211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F4A9B4-504F-2A85-48F7-205119A6BD24}"/>
              </a:ext>
            </a:extLst>
          </p:cNvPr>
          <p:cNvSpPr/>
          <p:nvPr/>
        </p:nvSpPr>
        <p:spPr bwMode="white">
          <a:xfrm>
            <a:off x="672000" y="827999"/>
            <a:ext cx="8088296" cy="119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43A118-B5EA-EBC4-71F2-778EAFC48BAA}"/>
              </a:ext>
            </a:extLst>
          </p:cNvPr>
          <p:cNvSpPr/>
          <p:nvPr/>
        </p:nvSpPr>
        <p:spPr bwMode="white">
          <a:xfrm>
            <a:off x="1703512" y="2348880"/>
            <a:ext cx="2376264" cy="4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2406EA-29B9-B700-0A1E-BE38A2ECE8A2}"/>
              </a:ext>
            </a:extLst>
          </p:cNvPr>
          <p:cNvSpPr/>
          <p:nvPr/>
        </p:nvSpPr>
        <p:spPr bwMode="white">
          <a:xfrm>
            <a:off x="1703512" y="3224043"/>
            <a:ext cx="864096" cy="4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19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2024-08-15T17:08:29Z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