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11" r:id="rId5"/>
    <p:sldId id="306" r:id="rId6"/>
    <p:sldId id="312" r:id="rId7"/>
    <p:sldId id="308" r:id="rId8"/>
    <p:sldId id="310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2" d="100"/>
          <a:sy n="42" d="100"/>
        </p:scale>
        <p:origin x="1020" y="1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7" name="yt_shape_13187" descr=""/>
          <p:cNvSpPr txBox="1"/>
          <p:nvPr/>
        </p:nvSpPr>
        <p:spPr>
          <a:xfrm>
            <a:off x="2645537" y="900000"/>
            <a:ext cx="69009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题的变式训练</a:t>
            </a:r>
          </a:p>
        </p:txBody>
      </p:sp>
      <p:sp>
        <p:nvSpPr>
          <p:cNvPr id="13188" name="yt_shape_13188" descr=""/>
          <p:cNvSpPr txBox="1"/>
          <p:nvPr/>
        </p:nvSpPr>
        <p:spPr>
          <a:xfrm>
            <a:off x="540000" y="1379303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【教材原题呈现】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89" name="yt_shape_13189" descr=""/>
              <p:cNvSpPr txBox="1"/>
              <p:nvPr/>
            </p:nvSpPr>
            <p:spPr>
              <a:xfrm>
                <a:off x="540000" y="1858606"/>
                <a:ext cx="407194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189" name="yt_shape_13189" descr="{&quot;rangeId&quot;:1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4071949" cy="1247008"/>
              </a:xfrm>
              <a:prstGeom prst="rect">
                <a:avLst/>
              </a:prstGeom>
              <a:blipFill>
                <a:blip r:embed="rId2"/>
                <a:stretch>
                  <a:fillRect l="-4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91" name="yt_shape_13191" descr=""/>
          <p:cNvSpPr txBox="1"/>
          <p:nvPr/>
        </p:nvSpPr>
        <p:spPr>
          <a:xfrm>
            <a:off x="540000" y="3156402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3192" name="yt_shape_13192" descr=""/>
          <p:cNvSpPr txBox="1"/>
          <p:nvPr/>
        </p:nvSpPr>
        <p:spPr>
          <a:xfrm>
            <a:off x="540000" y="3635705"/>
            <a:ext cx="3696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p:sp>
        <p:nvSpPr>
          <p:cNvPr id="13193" name="yt_shape_13193" descr=""/>
          <p:cNvSpPr txBox="1"/>
          <p:nvPr/>
        </p:nvSpPr>
        <p:spPr>
          <a:xfrm>
            <a:off x="540000" y="4115008"/>
            <a:ext cx="2386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94" name="yt_shape_13194" descr=""/>
              <p:cNvSpPr txBox="1"/>
              <p:nvPr/>
            </p:nvSpPr>
            <p:spPr>
              <a:xfrm>
                <a:off x="540000" y="4594311"/>
                <a:ext cx="6545061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</a:p>
            </p:txBody>
          </p:sp>
        </mc:Choice>
        <mc:Fallback>
          <p:sp>
            <p:nvSpPr>
              <p:cNvPr id="13194" name="yt_shape_13194" descr="{&quot;rangeId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4311"/>
                <a:ext cx="6545061" cy="1551066"/>
              </a:xfrm>
              <a:prstGeom prst="rect">
                <a:avLst/>
              </a:prstGeom>
              <a:blipFill>
                <a:blip r:embed="rId3"/>
                <a:stretch>
                  <a:fillRect l="-2889" t="-3543" r="-1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020D83BF-FA85-D90C-51DF-1F19982A59A8}"/>
              </a:ext>
            </a:extLst>
          </p:cNvPr>
          <p:cNvSpPr txBox="1"/>
          <p:nvPr/>
        </p:nvSpPr>
        <p:spPr>
          <a:xfrm>
            <a:off x="449989" y="3109596"/>
            <a:ext cx="445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315B528C-D1BA-34A7-CDB6-2217522875E3}"/>
              </a:ext>
            </a:extLst>
          </p:cNvPr>
          <p:cNvSpPr txBox="1"/>
          <p:nvPr/>
        </p:nvSpPr>
        <p:spPr>
          <a:xfrm>
            <a:off x="449989" y="3588899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FA40E9BA-E03B-33A1-E083-5B0EA09F339F}"/>
              </a:ext>
            </a:extLst>
          </p:cNvPr>
          <p:cNvSpPr txBox="1"/>
          <p:nvPr/>
        </p:nvSpPr>
        <p:spPr>
          <a:xfrm>
            <a:off x="449989" y="4068202"/>
            <a:ext cx="2543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4C9D24B1-CB88-CB94-00D2-08544B55F8C8}"/>
              </a:ext>
            </a:extLst>
          </p:cNvPr>
          <p:cNvSpPr txBox="1"/>
          <p:nvPr/>
        </p:nvSpPr>
        <p:spPr>
          <a:xfrm>
            <a:off x="449989" y="4547505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D1F660D1-DDF4-2CE0-A191-FEC0308C12CC}"/>
                  </a:ext>
                </a:extLst>
              </p:cNvPr>
              <p:cNvSpPr txBox="1"/>
              <p:nvPr/>
            </p:nvSpPr>
            <p:spPr>
              <a:xfrm>
                <a:off x="449989" y="5022993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, 'mathAnswerShape': 1, 'IsSplitBraceMath': 1}">
                <a:extLst>
                  <a:ext uri="{FF2B5EF4-FFF2-40B4-BE49-F238E27FC236}">
                    <a16:creationId xmlns:a16="http://schemas.microsoft.com/office/drawing/2014/main" id="{D1F660D1-DDF4-2CE0-A191-FEC0308C1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2993"/>
                <a:ext cx="1982026" cy="1154189"/>
              </a:xfrm>
              <a:prstGeom prst="rect">
                <a:avLst/>
              </a:prstGeom>
              <a:blipFill>
                <a:blip r:embed="rId4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6" name="yt_shape_13196" descr=""/>
          <p:cNvSpPr txBox="1"/>
          <p:nvPr/>
        </p:nvSpPr>
        <p:spPr>
          <a:xfrm>
            <a:off x="540000" y="900000"/>
            <a:ext cx="683680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两个方程中某一未知数的系数相同或相反</a:t>
            </a:r>
          </a:p>
        </p:txBody>
      </p:sp>
      <p:sp>
        <p:nvSpPr>
          <p:cNvPr id="13197" name="yt_shape_13197" descr=""/>
          <p:cNvSpPr txBox="1"/>
          <p:nvPr/>
        </p:nvSpPr>
        <p:spPr>
          <a:xfrm>
            <a:off x="540000" y="138943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98" name="yt_shape_13198" descr=""/>
              <p:cNvSpPr txBox="1"/>
              <p:nvPr/>
            </p:nvSpPr>
            <p:spPr>
              <a:xfrm>
                <a:off x="540000" y="1868737"/>
                <a:ext cx="3302507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=17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>
          <p:sp>
            <p:nvSpPr>
              <p:cNvPr id="13198" name="yt_shape_13198" descr="{&quot;rangeId&quot;:14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3302507" cy="1247008"/>
              </a:xfrm>
              <a:prstGeom prst="rect">
                <a:avLst/>
              </a:prstGeom>
              <a:blipFill>
                <a:blip r:embed="rId2"/>
                <a:stretch>
                  <a:fillRect l="-5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00" name="yt_shape_13200" descr=""/>
          <p:cNvSpPr txBox="1"/>
          <p:nvPr/>
        </p:nvSpPr>
        <p:spPr>
          <a:xfrm>
            <a:off x="540000" y="3166533"/>
            <a:ext cx="5697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01" name="yt_shape_13201" descr=""/>
              <p:cNvSpPr txBox="1"/>
              <p:nvPr/>
            </p:nvSpPr>
            <p:spPr>
              <a:xfrm>
                <a:off x="540000" y="3645836"/>
                <a:ext cx="6439263" cy="2214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</a:p>
            </p:txBody>
          </p:sp>
        </mc:Choice>
        <mc:Fallback>
          <p:sp>
            <p:nvSpPr>
              <p:cNvPr id="13201" name="yt_shape_13201" descr="{&quot;rangeId&quot;:1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5836"/>
                <a:ext cx="6439263" cy="2214324"/>
              </a:xfrm>
              <a:prstGeom prst="rect">
                <a:avLst/>
              </a:prstGeom>
              <a:blipFill>
                <a:blip r:embed="rId3"/>
                <a:stretch>
                  <a:fillRect l="-2936" r="-1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43098">
            <a:extLst>
              <a:ext uri="{FF2B5EF4-FFF2-40B4-BE49-F238E27FC236}">
                <a16:creationId xmlns:a16="http://schemas.microsoft.com/office/drawing/2014/main" id="{364D951C-58C5-A77A-B5CD-86F229A7AC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847366E5-4054-650B-22B0-3930FDD55692}"/>
              </a:ext>
            </a:extLst>
          </p:cNvPr>
          <p:cNvSpPr txBox="1"/>
          <p:nvPr/>
        </p:nvSpPr>
        <p:spPr>
          <a:xfrm>
            <a:off x="449989" y="3119727"/>
            <a:ext cx="582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19E741BD-A282-A72B-7665-94D10AC43F8A}"/>
                  </a:ext>
                </a:extLst>
              </p:cNvPr>
              <p:cNvSpPr txBox="1"/>
              <p:nvPr/>
            </p:nvSpPr>
            <p:spPr>
              <a:xfrm>
                <a:off x="449989" y="3599030"/>
                <a:ext cx="65570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4, 'mathAnswerShape': 1, 'IsSplitBraceMath': 1}">
                <a:extLst>
                  <a:ext uri="{FF2B5EF4-FFF2-40B4-BE49-F238E27FC236}">
                    <a16:creationId xmlns:a16="http://schemas.microsoft.com/office/drawing/2014/main" id="{19E741BD-A282-A72B-7665-94D10AC43F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9030"/>
                <a:ext cx="6557073" cy="768490"/>
              </a:xfrm>
              <a:prstGeom prst="rect">
                <a:avLst/>
              </a:prstGeom>
              <a:blipFill>
                <a:blip r:embed="rId5"/>
                <a:stretch>
                  <a:fillRect l="-1488" r="-148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FE346F77-AEF8-1477-6CA6-3EEEF2189A7E}"/>
                  </a:ext>
                </a:extLst>
              </p:cNvPr>
              <p:cNvSpPr txBox="1"/>
              <p:nvPr/>
            </p:nvSpPr>
            <p:spPr>
              <a:xfrm>
                <a:off x="449989" y="4273909"/>
                <a:ext cx="210127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4, 'mathAnswerShape': 1, 'IsSplitBraceMath': 1}">
                <a:extLst>
                  <a:ext uri="{FF2B5EF4-FFF2-40B4-BE49-F238E27FC236}">
                    <a16:creationId xmlns:a16="http://schemas.microsoft.com/office/drawing/2014/main" id="{FE346F77-AEF8-1477-6CA6-3EEEF2189A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3909"/>
                <a:ext cx="2101279" cy="1611643"/>
              </a:xfrm>
              <a:prstGeom prst="rect">
                <a:avLst/>
              </a:prstGeom>
              <a:blipFill>
                <a:blip r:embed="rId6"/>
                <a:stretch>
                  <a:fillRect l="-4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03" name="yt_shape_13203" descr=""/>
              <p:cNvSpPr txBox="1"/>
              <p:nvPr/>
            </p:nvSpPr>
            <p:spPr>
              <a:xfrm>
                <a:off x="540000" y="900000"/>
                <a:ext cx="6158737" cy="3454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</a:p>
            </p:txBody>
          </p:sp>
        </mc:Choice>
        <mc:Fallback>
          <p:sp>
            <p:nvSpPr>
              <p:cNvPr id="13203" name="yt_shape_13203" descr="{&quot;rangeId&quot;:15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58737" cy="3454279"/>
              </a:xfrm>
              <a:prstGeom prst="rect">
                <a:avLst/>
              </a:prstGeom>
              <a:blipFill>
                <a:blip r:embed="rId2"/>
                <a:stretch>
                  <a:fillRect l="-3069" r="-2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52DE564F-301D-8572-8F4C-48626C87E953}"/>
              </a:ext>
            </a:extLst>
          </p:cNvPr>
          <p:cNvSpPr txBox="1"/>
          <p:nvPr/>
        </p:nvSpPr>
        <p:spPr>
          <a:xfrm>
            <a:off x="449989" y="2088142"/>
            <a:ext cx="597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F1A26F08-6672-45B0-9C1D-90671CD1BCAB}"/>
              </a:ext>
            </a:extLst>
          </p:cNvPr>
          <p:cNvSpPr txBox="1"/>
          <p:nvPr/>
        </p:nvSpPr>
        <p:spPr>
          <a:xfrm>
            <a:off x="449989" y="2563630"/>
            <a:ext cx="627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8AA2633F-2EFB-A68E-BF28-FB4CA7EA13B4}"/>
                  </a:ext>
                </a:extLst>
              </p:cNvPr>
              <p:cNvSpPr txBox="1"/>
              <p:nvPr/>
            </p:nvSpPr>
            <p:spPr>
              <a:xfrm>
                <a:off x="449989" y="3039118"/>
                <a:ext cx="4014660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5, 'IsSplitBraceMath': 1}">
                <a:extLst>
                  <a:ext uri="{FF2B5EF4-FFF2-40B4-BE49-F238E27FC236}">
                    <a16:creationId xmlns:a16="http://schemas.microsoft.com/office/drawing/2014/main" id="{8AA2633F-2EFB-A68E-BF28-FB4CA7EA13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9118"/>
                <a:ext cx="4014660" cy="1328560"/>
              </a:xfrm>
              <a:prstGeom prst="rect">
                <a:avLst/>
              </a:prstGeom>
              <a:blipFill>
                <a:blip r:embed="rId3"/>
                <a:stretch>
                  <a:fillRect l="-2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" name="yt_shape_13209" descr=""/>
          <p:cNvSpPr txBox="1"/>
          <p:nvPr/>
        </p:nvSpPr>
        <p:spPr>
          <a:xfrm>
            <a:off x="540000" y="900000"/>
            <a:ext cx="714458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两个方程中某一未知数的系数成整倍数关系</a:t>
            </a:r>
          </a:p>
        </p:txBody>
      </p:sp>
      <p:sp>
        <p:nvSpPr>
          <p:cNvPr id="13210" name="yt_shape_13210" descr=""/>
          <p:cNvSpPr txBox="1"/>
          <p:nvPr/>
        </p:nvSpPr>
        <p:spPr>
          <a:xfrm>
            <a:off x="540000" y="138943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解下列方程组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11" name="yt_shape_13211" descr=""/>
              <p:cNvSpPr txBox="1"/>
              <p:nvPr/>
            </p:nvSpPr>
            <p:spPr>
              <a:xfrm>
                <a:off x="540000" y="1868737"/>
                <a:ext cx="313258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>
          <p:sp>
            <p:nvSpPr>
              <p:cNvPr id="13211" name="yt_shape_13211" descr="{&quot;rangeId&quot;:9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3132589" cy="1247008"/>
              </a:xfrm>
              <a:prstGeom prst="rect">
                <a:avLst/>
              </a:prstGeom>
              <a:blipFill>
                <a:blip r:embed="rId2"/>
                <a:stretch>
                  <a:fillRect l="-6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13" name="yt_shape_13213" descr=""/>
          <p:cNvSpPr txBox="1"/>
          <p:nvPr/>
        </p:nvSpPr>
        <p:spPr>
          <a:xfrm>
            <a:off x="540000" y="3166533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3214" name="yt_shape_13214" descr=""/>
          <p:cNvSpPr txBox="1"/>
          <p:nvPr/>
        </p:nvSpPr>
        <p:spPr>
          <a:xfrm>
            <a:off x="540000" y="3645836"/>
            <a:ext cx="2386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15" name="yt_shape_13215" descr=""/>
              <p:cNvSpPr txBox="1"/>
              <p:nvPr/>
            </p:nvSpPr>
            <p:spPr>
              <a:xfrm>
                <a:off x="540000" y="4125139"/>
                <a:ext cx="6083397" cy="15510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</a:p>
            </p:txBody>
          </p:sp>
        </mc:Choice>
        <mc:Fallback>
          <p:sp>
            <p:nvSpPr>
              <p:cNvPr id="13215" name="yt_shape_13215" descr="{&quot;rangeId&quot;:1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5139"/>
                <a:ext cx="6083397" cy="1551066"/>
              </a:xfrm>
              <a:prstGeom prst="rect">
                <a:avLst/>
              </a:prstGeom>
              <a:blipFill>
                <a:blip r:embed="rId3"/>
                <a:stretch>
                  <a:fillRect l="-3106" t="-3543" r="-2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43172">
            <a:extLst>
              <a:ext uri="{FF2B5EF4-FFF2-40B4-BE49-F238E27FC236}">
                <a16:creationId xmlns:a16="http://schemas.microsoft.com/office/drawing/2014/main" id="{1B22D610-DF9A-A158-833B-93832D5167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602E3C6F-5A1D-BD64-ADE0-C841F6302EF6}"/>
              </a:ext>
            </a:extLst>
          </p:cNvPr>
          <p:cNvSpPr txBox="1"/>
          <p:nvPr/>
        </p:nvSpPr>
        <p:spPr>
          <a:xfrm>
            <a:off x="449989" y="3119727"/>
            <a:ext cx="445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3CFE9AF6-CCE2-FCD7-B0F0-D55E4CB04277}"/>
              </a:ext>
            </a:extLst>
          </p:cNvPr>
          <p:cNvSpPr txBox="1"/>
          <p:nvPr/>
        </p:nvSpPr>
        <p:spPr>
          <a:xfrm>
            <a:off x="449989" y="3599030"/>
            <a:ext cx="2543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8D4E191D-8E16-FF41-EC23-0C274899E9A6}"/>
              </a:ext>
            </a:extLst>
          </p:cNvPr>
          <p:cNvSpPr txBox="1"/>
          <p:nvPr/>
        </p:nvSpPr>
        <p:spPr>
          <a:xfrm>
            <a:off x="449989" y="4078333"/>
            <a:ext cx="6204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4D640E61-44C8-90CA-F006-1DA63BE9380D}"/>
                  </a:ext>
                </a:extLst>
              </p:cNvPr>
              <p:cNvSpPr txBox="1"/>
              <p:nvPr/>
            </p:nvSpPr>
            <p:spPr>
              <a:xfrm>
                <a:off x="449989" y="4553821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0, 'mathAnswerShape': 1, 'IsSplitBraceMath': 1}">
                <a:extLst>
                  <a:ext uri="{FF2B5EF4-FFF2-40B4-BE49-F238E27FC236}">
                    <a16:creationId xmlns:a16="http://schemas.microsoft.com/office/drawing/2014/main" id="{4D640E61-44C8-90CA-F006-1DA63BE93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3821"/>
                <a:ext cx="1982026" cy="1154189"/>
              </a:xfrm>
              <a:prstGeom prst="rect">
                <a:avLst/>
              </a:prstGeom>
              <a:blipFill>
                <a:blip r:embed="rId5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17" name="yt_shape_13217" descr=""/>
              <p:cNvSpPr txBox="1"/>
              <p:nvPr/>
            </p:nvSpPr>
            <p:spPr>
              <a:xfrm>
                <a:off x="540000" y="900000"/>
                <a:ext cx="5543184" cy="48965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xmlns:a="http://schemas.openxmlformats.org/drawingml/2006/main"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</a:p>
            </p:txBody>
          </p:sp>
        </mc:Choice>
        <mc:Fallback>
          <p:sp>
            <p:nvSpPr>
              <p:cNvPr id="13217" name="yt_shape_13217" descr="{&quot;rangeId&quot;:1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43184" cy="4896533"/>
              </a:xfrm>
              <a:prstGeom prst="rect">
                <a:avLst/>
              </a:prstGeom>
              <a:blipFill>
                <a:blip r:embed="rId2"/>
                <a:stretch>
                  <a:fillRect l="-3410" r="-24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F5A388A7-6CBE-5C7E-0BD2-3C082E56BA4F}"/>
              </a:ext>
            </a:extLst>
          </p:cNvPr>
          <p:cNvSpPr txBox="1"/>
          <p:nvPr/>
        </p:nvSpPr>
        <p:spPr>
          <a:xfrm>
            <a:off x="449989" y="2088142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2210A59B-0D92-22E7-4DF0-CBF923F11FB6}"/>
              </a:ext>
            </a:extLst>
          </p:cNvPr>
          <p:cNvSpPr txBox="1"/>
          <p:nvPr/>
        </p:nvSpPr>
        <p:spPr>
          <a:xfrm>
            <a:off x="449989" y="2563630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42295E5E-4A21-E786-DF25-30C94C787A60}"/>
              </a:ext>
            </a:extLst>
          </p:cNvPr>
          <p:cNvSpPr txBox="1"/>
          <p:nvPr/>
        </p:nvSpPr>
        <p:spPr>
          <a:xfrm>
            <a:off x="449989" y="3039118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AEE936EB-0E81-4251-2DDE-E36973B9CBDF}"/>
                  </a:ext>
                </a:extLst>
              </p:cNvPr>
              <p:cNvSpPr txBox="1"/>
              <p:nvPr/>
            </p:nvSpPr>
            <p:spPr>
              <a:xfrm>
                <a:off x="449989" y="3514606"/>
                <a:ext cx="1853311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1, 'IsSplitBraceMath': 1}">
                <a:extLst>
                  <a:ext uri="{FF2B5EF4-FFF2-40B4-BE49-F238E27FC236}">
                    <a16:creationId xmlns:a16="http://schemas.microsoft.com/office/drawing/2014/main" id="{AEE936EB-0E81-4251-2DDE-E36973B9C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4606"/>
                <a:ext cx="1853311" cy="763347"/>
              </a:xfrm>
              <a:prstGeom prst="rect">
                <a:avLst/>
              </a:prstGeom>
              <a:blipFill>
                <a:blip r:embed="rId3"/>
                <a:stretch>
                  <a:fillRect l="-5263" r="-4934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C304A73B-F6F4-153D-2812-67E6E4B2263D}"/>
                  </a:ext>
                </a:extLst>
              </p:cNvPr>
              <p:cNvSpPr txBox="1"/>
              <p:nvPr/>
            </p:nvSpPr>
            <p:spPr>
              <a:xfrm>
                <a:off x="449989" y="4184341"/>
                <a:ext cx="205263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1, 'IsSplitBraceMath': 1}">
                <a:extLst>
                  <a:ext uri="{FF2B5EF4-FFF2-40B4-BE49-F238E27FC236}">
                    <a16:creationId xmlns:a16="http://schemas.microsoft.com/office/drawing/2014/main" id="{C304A73B-F6F4-153D-2812-67E6E4B226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4341"/>
                <a:ext cx="2052638" cy="1611643"/>
              </a:xfrm>
              <a:prstGeom prst="rect">
                <a:avLst/>
              </a:prstGeom>
              <a:blipFill>
                <a:blip r:embed="rId4"/>
                <a:stretch>
                  <a:fillRect l="-4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4" name="yt_shape_13224" descr=""/>
          <p:cNvSpPr txBox="1"/>
          <p:nvPr/>
        </p:nvSpPr>
        <p:spPr>
          <a:xfrm>
            <a:off x="540000" y="900000"/>
            <a:ext cx="5913478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两个方程中未知的系数成对称关系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25" name="yt_shape_13225" descr=""/>
              <p:cNvSpPr txBox="1"/>
              <p:nvPr/>
            </p:nvSpPr>
            <p:spPr>
              <a:xfrm>
                <a:off x="540000" y="1389434"/>
                <a:ext cx="10245433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=1+3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足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3225" name="yt_shape_13225" descr="{&quot;rangeId&quot;:7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245433" cy="1247008"/>
              </a:xfrm>
              <a:prstGeom prst="rect">
                <a:avLst/>
              </a:prstGeom>
              <a:blipFill>
                <a:blip r:embed="rId2"/>
                <a:stretch>
                  <a:fillRect l="-1845" r="-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27" name="yt_shape_13227" descr=""/>
              <p:cNvSpPr txBox="1"/>
              <p:nvPr/>
            </p:nvSpPr>
            <p:spPr>
              <a:xfrm>
                <a:off x="540000" y="2687230"/>
                <a:ext cx="4716035" cy="27447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27" name="yt_shape_1322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7230"/>
                <a:ext cx="4716035" cy="2744790"/>
              </a:xfrm>
              <a:prstGeom prst="rect">
                <a:avLst/>
              </a:prstGeom>
              <a:blipFill>
                <a:blip r:embed="rId3"/>
                <a:stretch>
                  <a:fillRect l="-4010" t="-2000" r="-3105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43245">
            <a:extLst>
              <a:ext uri="{FF2B5EF4-FFF2-40B4-BE49-F238E27FC236}">
                <a16:creationId xmlns:a16="http://schemas.microsoft.com/office/drawing/2014/main" id="{6926D62A-0637-78D6-75C8-66D1EA0980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BCF5E2E0-6F94-B01C-03C5-B480DAC105FE}"/>
              </a:ext>
            </a:extLst>
          </p:cNvPr>
          <p:cNvSpPr txBox="1"/>
          <p:nvPr/>
        </p:nvSpPr>
        <p:spPr>
          <a:xfrm>
            <a:off x="449989" y="2640424"/>
            <a:ext cx="485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F60E63F5-2294-A3DD-EB8F-0911B8C11129}"/>
                  </a:ext>
                </a:extLst>
              </p:cNvPr>
              <p:cNvSpPr txBox="1"/>
              <p:nvPr/>
            </p:nvSpPr>
            <p:spPr>
              <a:xfrm>
                <a:off x="449989" y="3115912"/>
                <a:ext cx="2964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F60E63F5-2294-A3DD-EB8F-0911B8C11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5912"/>
                <a:ext cx="2964561" cy="765061"/>
              </a:xfrm>
              <a:prstGeom prst="rect">
                <a:avLst/>
              </a:prstGeom>
              <a:blipFill>
                <a:blip r:embed="rId5"/>
                <a:stretch>
                  <a:fillRect l="-3292" r="-32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1821E164-4864-B8EE-F25C-E49FDC373176}"/>
              </a:ext>
            </a:extLst>
          </p:cNvPr>
          <p:cNvSpPr txBox="1"/>
          <p:nvPr/>
        </p:nvSpPr>
        <p:spPr>
          <a:xfrm>
            <a:off x="449989" y="3787361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B7B3EE30-68AB-53D3-DC9B-D1D424DB8DEB}"/>
                  </a:ext>
                </a:extLst>
              </p:cNvPr>
              <p:cNvSpPr txBox="1"/>
              <p:nvPr/>
            </p:nvSpPr>
            <p:spPr>
              <a:xfrm>
                <a:off x="449989" y="4262849"/>
                <a:ext cx="25041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7, 'mathAnswerShape': 1}">
                <a:extLst>
                  <a:ext uri="{FF2B5EF4-FFF2-40B4-BE49-F238E27FC236}">
                    <a16:creationId xmlns:a16="http://schemas.microsoft.com/office/drawing/2014/main" id="{B7B3EE30-68AB-53D3-DC9B-D1D424DB8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2849"/>
                <a:ext cx="2504186" cy="765061"/>
              </a:xfrm>
              <a:prstGeom prst="rect">
                <a:avLst/>
              </a:prstGeom>
              <a:blipFill>
                <a:blip r:embed="rId6"/>
                <a:stretch>
                  <a:fillRect l="-3893" r="-365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82AA64F1-1DA2-FAFA-EDF9-262E4512EBD9}"/>
              </a:ext>
            </a:extLst>
          </p:cNvPr>
          <p:cNvSpPr txBox="1"/>
          <p:nvPr/>
        </p:nvSpPr>
        <p:spPr>
          <a:xfrm>
            <a:off x="449989" y="4934298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29" name="yt_shape_13229" descr=""/>
              <p:cNvSpPr txBox="1"/>
              <p:nvPr/>
            </p:nvSpPr>
            <p:spPr>
              <a:xfrm>
                <a:off x="540119" y="900000"/>
                <a:ext cx="11492915" cy="47638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c554"/>
                  </a:rPr>
                  <a:t>求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同解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</a:p>
            </p:txBody>
          </p:sp>
        </mc:Choice>
        <mc:Fallback>
          <p:sp>
            <p:nvSpPr>
              <p:cNvPr id="13229" name="yt_shape_13229" descr="{&quot;rangeId&quot;:8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63868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4181D763-64D7-C255-38C2-CC2AADBC0D72}"/>
                  </a:ext>
                </a:extLst>
              </p:cNvPr>
              <p:cNvSpPr txBox="1"/>
              <p:nvPr/>
            </p:nvSpPr>
            <p:spPr>
              <a:xfrm>
                <a:off x="450108" y="2389259"/>
                <a:ext cx="730459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同解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8, 'hasSerialNum': 1, 'IsSplitBraceMath': 1}">
                <a:extLst>
                  <a:ext uri="{FF2B5EF4-FFF2-40B4-BE49-F238E27FC236}">
                    <a16:creationId xmlns:a16="http://schemas.microsoft.com/office/drawing/2014/main" id="{4181D763-64D7-C255-38C2-CC2AADBC0D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7304595" cy="1154189"/>
              </a:xfrm>
              <a:prstGeom prst="rect">
                <a:avLst/>
              </a:prstGeom>
              <a:blipFill>
                <a:blip r:embed="rId3"/>
                <a:stretch>
                  <a:fillRect l="-1336" r="-1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24258659-7E15-D174-55D4-9F244C7A0DE3}"/>
                  </a:ext>
                </a:extLst>
              </p:cNvPr>
              <p:cNvSpPr txBox="1"/>
              <p:nvPr/>
            </p:nvSpPr>
            <p:spPr>
              <a:xfrm>
                <a:off x="450108" y="3449836"/>
                <a:ext cx="533019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xmlns:a="http://schemas.openxmlformats.org/drawingml/2006/main"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8, 'hasSerialNum': 1, 'IsSplitBraceMath': 1}">
                <a:extLst>
                  <a:ext uri="{FF2B5EF4-FFF2-40B4-BE49-F238E27FC236}">
                    <a16:creationId xmlns:a16="http://schemas.microsoft.com/office/drawing/2014/main" id="{24258659-7E15-D174-55D4-9F244C7A0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9836"/>
                <a:ext cx="5330190" cy="1154189"/>
              </a:xfrm>
              <a:prstGeom prst="rect">
                <a:avLst/>
              </a:prstGeom>
              <a:blipFill>
                <a:blip r:embed="rId4"/>
                <a:stretch>
                  <a:fillRect l="-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0833B64A-6D30-3623-00E3-0E3B437F9EF5}"/>
                  </a:ext>
                </a:extLst>
              </p:cNvPr>
              <p:cNvSpPr txBox="1"/>
              <p:nvPr/>
            </p:nvSpPr>
            <p:spPr>
              <a:xfrm>
                <a:off x="450108" y="4510413"/>
                <a:ext cx="466712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xmlns:a="http://schemas.openxmlformats.org/drawingml/2006/main"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8, 'hasSerialNum': 1, 'IsSplitBraceMath': 1}">
                <a:extLst>
                  <a:ext uri="{FF2B5EF4-FFF2-40B4-BE49-F238E27FC236}">
                    <a16:creationId xmlns:a16="http://schemas.microsoft.com/office/drawing/2014/main" id="{0833B64A-6D30-3623-00E3-0E3B437F9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0413"/>
                <a:ext cx="4667123" cy="1154189"/>
              </a:xfrm>
              <a:prstGeom prst="rect">
                <a:avLst/>
              </a:prstGeom>
              <a:blipFill>
                <a:blip r:embed="rId5"/>
                <a:stretch>
                  <a:fillRect l="-20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887</Words>
  <Application>Microsoft Office PowerPoint</Application>
  <PresentationFormat>宽屏</PresentationFormat>
  <Paragraphs>75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6</cp:revision>
  <dcterms:created xsi:type="dcterms:W3CDTF">2024-08-14T05:26:56Z</dcterms:created>
  <dcterms:modified xsi:type="dcterms:W3CDTF">2024-08-14T05:54:53Z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