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1" r:id="rId5"/>
    <p:sldId id="329" r:id="rId6"/>
    <p:sldId id="312" r:id="rId7"/>
    <p:sldId id="314" r:id="rId8"/>
    <p:sldId id="316" r:id="rId9"/>
    <p:sldId id="319" r:id="rId10"/>
    <p:sldId id="321" r:id="rId11"/>
    <p:sldId id="322" r:id="rId12"/>
    <p:sldId id="323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3" autoAdjust="0"/>
    <p:restoredTop sz="94660"/>
  </p:normalViewPr>
  <p:slideViewPr>
    <p:cSldViewPr showGuides="1">
      <p:cViewPr varScale="1">
        <p:scale>
          <a:sx n="92" d="100"/>
          <a:sy n="92" d="100"/>
        </p:scale>
        <p:origin x="114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42" name="yt_image_1184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5" name="yt_shape_11845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</a:t>
            </a:r>
          </a:p>
        </p:txBody>
      </p:sp>
      <p:sp>
        <p:nvSpPr>
          <p:cNvPr id="11846" name="yt_shape_11846"/>
          <p:cNvSpPr txBox="1"/>
          <p:nvPr/>
        </p:nvSpPr>
        <p:spPr>
          <a:xfrm>
            <a:off x="540000" y="1971599"/>
            <a:ext cx="7130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7" name="yt_table_11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053645"/>
              </p:ext>
            </p:extLst>
          </p:nvPr>
        </p:nvGraphicFramePr>
        <p:xfrm>
          <a:off x="540056" y="2450902"/>
          <a:ext cx="9876791" cy="475488"/>
        </p:xfrm>
        <a:graphic>
          <a:graphicData uri="http://schemas.openxmlformats.org/drawingml/2006/table">
            <a:tbl>
              <a:tblPr/>
              <a:tblGrid>
                <a:gridCol w="2870518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681605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sp>
        <p:nvSpPr>
          <p:cNvPr id="11849" name="yt_shape_11849"/>
          <p:cNvSpPr txBox="1"/>
          <p:nvPr/>
        </p:nvSpPr>
        <p:spPr>
          <a:xfrm>
            <a:off x="540000" y="2977073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50" name="yt_table_11850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1295129"/>
                  </p:ext>
                </p:extLst>
              </p:nvPr>
            </p:nvGraphicFramePr>
            <p:xfrm>
              <a:off x="540056" y="3456376"/>
              <a:ext cx="8412798" cy="1059371"/>
            </p:xfrm>
            <a:graphic>
              <a:graphicData uri="http://schemas.openxmlformats.org/drawingml/2006/table">
                <a:tbl>
                  <a:tblPr/>
                  <a:tblGrid>
                    <a:gridCol w="555212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2860675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50" name="yt_table_11850" descr="{&quot;rangeId&quot;:3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1295129"/>
                  </p:ext>
                </p:extLst>
              </p:nvPr>
            </p:nvGraphicFramePr>
            <p:xfrm>
              <a:off x="540056" y="3456376"/>
              <a:ext cx="8412798" cy="1059371"/>
            </p:xfrm>
            <a:graphic>
              <a:graphicData uri="http://schemas.openxmlformats.org/drawingml/2006/table">
                <a:tbl>
                  <a:tblPr/>
                  <a:tblGrid>
                    <a:gridCol w="555212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2860675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515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51" name="yt_shape_11851"/>
          <p:cNvSpPr txBox="1"/>
          <p:nvPr/>
        </p:nvSpPr>
        <p:spPr>
          <a:xfrm>
            <a:off x="540000" y="4566301"/>
            <a:ext cx="9900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已知单项式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2" name="yt_table_1185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369591"/>
              </p:ext>
            </p:extLst>
          </p:nvPr>
        </p:nvGraphicFramePr>
        <p:xfrm>
          <a:off x="540056" y="5045604"/>
          <a:ext cx="9876791" cy="475488"/>
        </p:xfrm>
        <a:graphic>
          <a:graphicData uri="http://schemas.openxmlformats.org/drawingml/2006/table">
            <a:tbl>
              <a:tblPr/>
              <a:tblGrid>
                <a:gridCol w="2870518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681605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</a:tbl>
          </a:graphicData>
        </a:graphic>
      </p:graphicFrame>
      <p:sp>
        <p:nvSpPr>
          <p:cNvPr id="11854" name="yt_shape_11854"/>
          <p:cNvSpPr txBox="1"/>
          <p:nvPr/>
        </p:nvSpPr>
        <p:spPr>
          <a:xfrm>
            <a:off x="540119" y="55717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是同类项的项是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75066">
            <a:extLst>
              <a:ext uri="{FF2B5EF4-FFF2-40B4-BE49-F238E27FC236}">
                <a16:creationId xmlns:a16="http://schemas.microsoft.com/office/drawing/2014/main" id="{62A3DEBB-2498-BB12-DE62-506C486A67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0B350F-038D-684E-FF84-BD26CF868C0D}"/>
              </a:ext>
            </a:extLst>
          </p:cNvPr>
          <p:cNvSpPr txBox="1"/>
          <p:nvPr/>
        </p:nvSpPr>
        <p:spPr>
          <a:xfrm>
            <a:off x="6698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85E5F7-B73E-0DCB-FA7D-B69D216FE7E3}"/>
              </a:ext>
            </a:extLst>
          </p:cNvPr>
          <p:cNvSpPr txBox="1"/>
          <p:nvPr/>
        </p:nvSpPr>
        <p:spPr>
          <a:xfrm>
            <a:off x="60125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410323-22EE-0B15-318A-4B9766EE9675}"/>
              </a:ext>
            </a:extLst>
          </p:cNvPr>
          <p:cNvSpPr txBox="1"/>
          <p:nvPr/>
        </p:nvSpPr>
        <p:spPr>
          <a:xfrm>
            <a:off x="9441589" y="45194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8F0314-3044-B32F-2A92-58937F51606F}"/>
              </a:ext>
            </a:extLst>
          </p:cNvPr>
          <p:cNvSpPr txBox="1"/>
          <p:nvPr/>
        </p:nvSpPr>
        <p:spPr>
          <a:xfrm>
            <a:off x="9590932" y="5524969"/>
            <a:ext cx="1617636" cy="47548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8e531"/>
              </a:rPr>
              <a:t>，－</a:t>
            </a:r>
            <a:r>
              <a:rPr lang="en-US" altLang="zh-CN" sz="2400" spc="375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A122B0-C810-3C7C-7EA6-388107E50809}"/>
              </a:ext>
            </a:extLst>
          </p:cNvPr>
          <p:cNvSpPr txBox="1"/>
          <p:nvPr/>
        </p:nvSpPr>
        <p:spPr>
          <a:xfrm>
            <a:off x="3409599" y="6000457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E8103B-846A-63CB-54FB-DF3476FFABDF}"/>
              </a:ext>
            </a:extLst>
          </p:cNvPr>
          <p:cNvSpPr txBox="1"/>
          <p:nvPr/>
        </p:nvSpPr>
        <p:spPr>
          <a:xfrm>
            <a:off x="7906987" y="600045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" name="yt_shape_1189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234e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看了这题后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畅畅犯难地说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把这么大的数字代入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不用计算器不好算啊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d71"/>
              </a:rPr>
              <a:t>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小宇经过思考后指出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题目中的条件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‘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c82"/>
              </a:rPr>
              <a:t>请你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判断谁的说法有道理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小宇的说法有道理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的取值无关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条件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是多余的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DCDC0D-F125-1080-B084-EC6BC88E4544}"/>
              </a:ext>
            </a:extLst>
          </p:cNvPr>
          <p:cNvSpPr txBox="1"/>
          <p:nvPr/>
        </p:nvSpPr>
        <p:spPr>
          <a:xfrm>
            <a:off x="450108" y="323063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小宇的说法有道理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1F9050-CFAD-7266-884D-1F9BA973623B}"/>
              </a:ext>
            </a:extLst>
          </p:cNvPr>
          <p:cNvSpPr txBox="1"/>
          <p:nvPr/>
        </p:nvSpPr>
        <p:spPr>
          <a:xfrm>
            <a:off x="450108" y="3706122"/>
            <a:ext cx="1003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7486FE-4027-48DC-0C27-1C4923325466}"/>
              </a:ext>
            </a:extLst>
          </p:cNvPr>
          <p:cNvSpPr txBox="1"/>
          <p:nvPr/>
        </p:nvSpPr>
        <p:spPr>
          <a:xfrm>
            <a:off x="450108" y="418161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CDFE20-991F-4C38-B12B-0560F3AAC417}"/>
              </a:ext>
            </a:extLst>
          </p:cNvPr>
          <p:cNvSpPr txBox="1"/>
          <p:nvPr/>
        </p:nvSpPr>
        <p:spPr>
          <a:xfrm>
            <a:off x="450108" y="4657098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1F61AC-DD67-E57D-9A44-1D30C6DE2653}"/>
              </a:ext>
            </a:extLst>
          </p:cNvPr>
          <p:cNvSpPr txBox="1"/>
          <p:nvPr/>
        </p:nvSpPr>
        <p:spPr>
          <a:xfrm>
            <a:off x="450108" y="5132586"/>
            <a:ext cx="6584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条件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是多余的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2" name="yt_shape_1190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01" name="yt_image_11901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04" name="yt_shape_11904"/>
              <p:cNvSpPr txBox="1"/>
              <p:nvPr/>
            </p:nvSpPr>
            <p:spPr>
              <a:xfrm>
                <a:off x="540119" y="1482165"/>
                <a:ext cx="11492915" cy="37242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365a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因为代数式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的值与字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904" name="yt_shape_11904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724289"/>
              </a:xfrm>
              <a:prstGeom prst="rect">
                <a:avLst/>
              </a:prstGeom>
              <a:blipFill>
                <a:blip r:embed="rId3"/>
                <a:stretch>
                  <a:fillRect l="-1645" t="-1309" b="-1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1B6C23-A54C-C4F9-4AC9-69201CA22287}"/>
              </a:ext>
            </a:extLst>
          </p:cNvPr>
          <p:cNvSpPr txBox="1"/>
          <p:nvPr/>
        </p:nvSpPr>
        <p:spPr>
          <a:xfrm>
            <a:off x="450108" y="2585725"/>
            <a:ext cx="7126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75FBC3-6562-8E40-8F9A-6EC2ABA1FBFD}"/>
              </a:ext>
            </a:extLst>
          </p:cNvPr>
          <p:cNvSpPr txBox="1"/>
          <p:nvPr/>
        </p:nvSpPr>
        <p:spPr>
          <a:xfrm>
            <a:off x="450108" y="3061213"/>
            <a:ext cx="1034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因为代数式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的值与字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72085-70AC-7868-D025-F5D3389B0FF6}"/>
              </a:ext>
            </a:extLst>
          </p:cNvPr>
          <p:cNvSpPr txBox="1"/>
          <p:nvPr/>
        </p:nvSpPr>
        <p:spPr>
          <a:xfrm>
            <a:off x="450108" y="3536701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167887-4DA9-A80E-CD2D-681AF5709192}"/>
              </a:ext>
            </a:extLst>
          </p:cNvPr>
          <p:cNvSpPr txBox="1"/>
          <p:nvPr/>
        </p:nvSpPr>
        <p:spPr>
          <a:xfrm>
            <a:off x="450108" y="4012189"/>
            <a:ext cx="3029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E490351-8563-3430-B80D-A1E49CB70114}"/>
                  </a:ext>
                </a:extLst>
              </p:cNvPr>
              <p:cNvSpPr txBox="1"/>
              <p:nvPr/>
            </p:nvSpPr>
            <p:spPr>
              <a:xfrm>
                <a:off x="450108" y="4487677"/>
                <a:ext cx="984478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9, 'hasSerialNum': 1}">
                <a:extLst>
                  <a:ext uri="{FF2B5EF4-FFF2-40B4-BE49-F238E27FC236}">
                    <a16:creationId xmlns:a16="http://schemas.microsoft.com/office/drawing/2014/main" id="{1E490351-8563-3430-B80D-A1E49CB701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87677"/>
                <a:ext cx="9844787" cy="729565"/>
              </a:xfrm>
              <a:prstGeom prst="rect">
                <a:avLst/>
              </a:prstGeom>
              <a:blipFill>
                <a:blip r:embed="rId4"/>
                <a:stretch>
                  <a:fillRect l="-991" r="-99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" name="yt_shape_11909"/>
          <p:cNvSpPr txBox="1"/>
          <p:nvPr/>
        </p:nvSpPr>
        <p:spPr>
          <a:xfrm>
            <a:off x="540000" y="900000"/>
            <a:ext cx="730969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合并同类项的依据是逆用乘法对加法的分配律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合并同类项的实质是同类项的系数相加减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5" name="yt_shape_11855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1856" name="yt_shape_11856"/>
          <p:cNvSpPr txBox="1"/>
          <p:nvPr/>
        </p:nvSpPr>
        <p:spPr>
          <a:xfrm>
            <a:off x="540000" y="1389434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梧州市夏郢第二初级中学单元卷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7" name="yt_table_118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698510"/>
              </p:ext>
            </p:extLst>
          </p:nvPr>
        </p:nvGraphicFramePr>
        <p:xfrm>
          <a:off x="540056" y="1868737"/>
          <a:ext cx="787146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3348038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sp>
        <p:nvSpPr>
          <p:cNvPr id="11859" name="yt_shape_11859"/>
          <p:cNvSpPr txBox="1"/>
          <p:nvPr/>
        </p:nvSpPr>
        <p:spPr>
          <a:xfrm>
            <a:off x="540000" y="2870291"/>
            <a:ext cx="10063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则常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0" name="yt_table_118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06395"/>
              </p:ext>
            </p:extLst>
          </p:nvPr>
        </p:nvGraphicFramePr>
        <p:xfrm>
          <a:off x="540056" y="3349594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pic>
        <p:nvPicPr>
          <p:cNvPr id="3" name="yt_shape_1723613475133">
            <a:extLst>
              <a:ext uri="{FF2B5EF4-FFF2-40B4-BE49-F238E27FC236}">
                <a16:creationId xmlns:a16="http://schemas.microsoft.com/office/drawing/2014/main" id="{F6D2A4FA-A881-C880-A0F0-5BD7340AE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B804ED-B0FD-934C-6D2F-AACD9C9F55A7}"/>
              </a:ext>
            </a:extLst>
          </p:cNvPr>
          <p:cNvSpPr txBox="1"/>
          <p:nvPr/>
        </p:nvSpPr>
        <p:spPr>
          <a:xfrm>
            <a:off x="93653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BB3EFF-0415-1296-8157-31CD47927F16}"/>
              </a:ext>
            </a:extLst>
          </p:cNvPr>
          <p:cNvSpPr txBox="1"/>
          <p:nvPr/>
        </p:nvSpPr>
        <p:spPr>
          <a:xfrm>
            <a:off x="9586051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000" y="900000"/>
            <a:ext cx="730969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合并下列各式中的同类项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1E0414-4560-23B5-B837-71E8133207D3}"/>
              </a:ext>
            </a:extLst>
          </p:cNvPr>
          <p:cNvSpPr txBox="1"/>
          <p:nvPr/>
        </p:nvSpPr>
        <p:spPr>
          <a:xfrm>
            <a:off x="449989" y="1804170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7EAAE0-08DF-E3C2-B023-2CB6B58C0A34}"/>
              </a:ext>
            </a:extLst>
          </p:cNvPr>
          <p:cNvSpPr txBox="1"/>
          <p:nvPr/>
        </p:nvSpPr>
        <p:spPr>
          <a:xfrm>
            <a:off x="449989" y="2279658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2F0714-4162-B3F8-5E27-CE7535FAB68E}"/>
              </a:ext>
            </a:extLst>
          </p:cNvPr>
          <p:cNvSpPr txBox="1"/>
          <p:nvPr/>
        </p:nvSpPr>
        <p:spPr>
          <a:xfrm>
            <a:off x="449989" y="3230634"/>
            <a:ext cx="689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35AF5D-D4A9-CE31-8D0C-8B819F26EB8E}"/>
              </a:ext>
            </a:extLst>
          </p:cNvPr>
          <p:cNvSpPr txBox="1"/>
          <p:nvPr/>
        </p:nvSpPr>
        <p:spPr>
          <a:xfrm>
            <a:off x="449989" y="3706122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09106A-F70A-C087-5BE5-FCB462F7A28E}"/>
              </a:ext>
            </a:extLst>
          </p:cNvPr>
          <p:cNvSpPr txBox="1"/>
          <p:nvPr/>
        </p:nvSpPr>
        <p:spPr>
          <a:xfrm>
            <a:off x="449989" y="4181610"/>
            <a:ext cx="273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7" name="yt_shape_11867"/>
              <p:cNvSpPr txBox="1"/>
              <p:nvPr/>
            </p:nvSpPr>
            <p:spPr>
              <a:xfrm>
                <a:off x="540000" y="900000"/>
                <a:ext cx="8511946" cy="39029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7" name="yt_shape_11867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11946" cy="3902928"/>
              </a:xfrm>
              <a:prstGeom prst="rect">
                <a:avLst/>
              </a:prstGeom>
              <a:blipFill>
                <a:blip r:embed="rId2"/>
                <a:stretch>
                  <a:fillRect l="-2221" r="-1218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078665-1773-59C3-81A4-47322DB124C2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86097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19078665-1773-59C3-81A4-47322DB124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8609712" cy="765061"/>
              </a:xfrm>
              <a:prstGeom prst="rect">
                <a:avLst/>
              </a:prstGeom>
              <a:blipFill>
                <a:blip r:embed="rId3"/>
                <a:stretch>
                  <a:fillRect l="-1133" r="-11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046B17B-6443-1E86-25DA-1D4E23043130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12818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0046B17B-6443-1E86-25DA-1D4E23043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1281812" cy="765061"/>
              </a:xfrm>
              <a:prstGeom prst="rect">
                <a:avLst/>
              </a:prstGeom>
              <a:blipFill>
                <a:blip r:embed="rId4"/>
                <a:stretch>
                  <a:fillRect l="-7619" r="-761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CCD3FEE-3902-0D51-F595-812D7A10225E}"/>
              </a:ext>
            </a:extLst>
          </p:cNvPr>
          <p:cNvSpPr txBox="1"/>
          <p:nvPr/>
        </p:nvSpPr>
        <p:spPr>
          <a:xfrm>
            <a:off x="449989" y="3343029"/>
            <a:ext cx="804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E73541-0761-ACCC-742E-9F231303C3D0}"/>
              </a:ext>
            </a:extLst>
          </p:cNvPr>
          <p:cNvSpPr txBox="1"/>
          <p:nvPr/>
        </p:nvSpPr>
        <p:spPr>
          <a:xfrm>
            <a:off x="449989" y="3818517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93827C-CBF0-E6AD-D940-424FDECDB05B}"/>
              </a:ext>
            </a:extLst>
          </p:cNvPr>
          <p:cNvSpPr txBox="1"/>
          <p:nvPr/>
        </p:nvSpPr>
        <p:spPr>
          <a:xfrm>
            <a:off x="449989" y="4294005"/>
            <a:ext cx="2370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3" name="yt_shape_11873"/>
          <p:cNvSpPr txBox="1"/>
          <p:nvPr/>
        </p:nvSpPr>
        <p:spPr>
          <a:xfrm>
            <a:off x="540000" y="900000"/>
            <a:ext cx="67710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没有理解合并同类项的法则而出错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604197-103C-6492-BD48-1E7197971948}"/>
              </a:ext>
            </a:extLst>
          </p:cNvPr>
          <p:cNvSpPr txBox="1"/>
          <p:nvPr/>
        </p:nvSpPr>
        <p:spPr>
          <a:xfrm>
            <a:off x="449989" y="853194"/>
            <a:ext cx="688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没有理解合并同类项的法则而出错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874" name="yt_shape_11874"/>
          <p:cNvSpPr txBox="1"/>
          <p:nvPr/>
        </p:nvSpPr>
        <p:spPr>
          <a:xfrm>
            <a:off x="540000" y="1459582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75" name="yt_table_118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566259"/>
              </p:ext>
            </p:extLst>
          </p:nvPr>
        </p:nvGraphicFramePr>
        <p:xfrm>
          <a:off x="540056" y="1938885"/>
          <a:ext cx="7042468" cy="950976"/>
        </p:xfrm>
        <a:graphic>
          <a:graphicData uri="http://schemas.openxmlformats.org/drawingml/2006/table">
            <a:tbl>
              <a:tblPr/>
              <a:tblGrid>
                <a:gridCol w="3475355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356711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877" name="yt_shape_11877"/>
              <p:cNvSpPr txBox="1"/>
              <p:nvPr/>
            </p:nvSpPr>
            <p:spPr>
              <a:xfrm>
                <a:off x="540000" y="2940439"/>
                <a:ext cx="5910272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77" name="yt_shape_118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0439"/>
                <a:ext cx="5910272" cy="649152"/>
              </a:xfrm>
              <a:prstGeom prst="rect">
                <a:avLst/>
              </a:prstGeom>
              <a:blipFill>
                <a:blip r:embed="rId2"/>
                <a:stretch>
                  <a:fillRect l="-3199" r="-2167" b="-16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C0A0638-C4D6-5969-4E78-4253735B2FD8}"/>
              </a:ext>
            </a:extLst>
          </p:cNvPr>
          <p:cNvSpPr txBox="1"/>
          <p:nvPr/>
        </p:nvSpPr>
        <p:spPr>
          <a:xfrm>
            <a:off x="4488589" y="1412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20FC17-F51D-8113-2DE1-659DEE01343B}"/>
              </a:ext>
            </a:extLst>
          </p:cNvPr>
          <p:cNvSpPr txBox="1"/>
          <p:nvPr/>
        </p:nvSpPr>
        <p:spPr>
          <a:xfrm>
            <a:off x="5693502" y="2893633"/>
            <a:ext cx="637285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9" name="yt_image_1187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2" name="yt_shape_11882"/>
          <p:cNvSpPr txBox="1"/>
          <p:nvPr/>
        </p:nvSpPr>
        <p:spPr>
          <a:xfrm>
            <a:off x="540000" y="1482165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3" name="yt_table_118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886889"/>
              </p:ext>
            </p:extLst>
          </p:nvPr>
        </p:nvGraphicFramePr>
        <p:xfrm>
          <a:off x="540056" y="196146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</a:tbl>
          </a:graphicData>
        </a:graphic>
      </p:graphicFrame>
      <p:sp>
        <p:nvSpPr>
          <p:cNvPr id="11885" name="yt_shape_11885"/>
          <p:cNvSpPr txBox="1"/>
          <p:nvPr/>
        </p:nvSpPr>
        <p:spPr>
          <a:xfrm>
            <a:off x="540000" y="2487639"/>
            <a:ext cx="74732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可以进行合并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E5449-54A4-066F-D94C-41DA11723F97}"/>
              </a:ext>
            </a:extLst>
          </p:cNvPr>
          <p:cNvSpPr txBox="1"/>
          <p:nvPr/>
        </p:nvSpPr>
        <p:spPr>
          <a:xfrm>
            <a:off x="877325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31A4BB-DC70-17AC-DD15-23484738A90B}"/>
              </a:ext>
            </a:extLst>
          </p:cNvPr>
          <p:cNvSpPr txBox="1"/>
          <p:nvPr/>
        </p:nvSpPr>
        <p:spPr>
          <a:xfrm>
            <a:off x="7241314" y="244083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6" name="yt_shape_118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则化简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9db"/>
              </a:rPr>
              <a:t>5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7" name="yt_table_1188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420513"/>
              </p:ext>
            </p:extLst>
          </p:nvPr>
        </p:nvGraphicFramePr>
        <p:xfrm>
          <a:off x="540056" y="1859435"/>
          <a:ext cx="4640263" cy="1901952"/>
        </p:xfrm>
        <a:graphic>
          <a:graphicData uri="http://schemas.openxmlformats.org/drawingml/2006/table">
            <a:tbl>
              <a:tblPr/>
              <a:tblGrid>
                <a:gridCol w="464026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sp>
        <p:nvSpPr>
          <p:cNvPr id="11889" name="yt_shape_11889"/>
          <p:cNvSpPr txBox="1"/>
          <p:nvPr/>
        </p:nvSpPr>
        <p:spPr>
          <a:xfrm>
            <a:off x="540119" y="3811755"/>
            <a:ext cx="8796241" cy="52229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BCD1EB-9645-FD48-6572-38DD4A7BB23E}"/>
              </a:ext>
            </a:extLst>
          </p:cNvPr>
          <p:cNvSpPr txBox="1"/>
          <p:nvPr/>
        </p:nvSpPr>
        <p:spPr>
          <a:xfrm>
            <a:off x="36886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0256EA-7246-CA8F-4DA5-F661B7A4AB33}"/>
              </a:ext>
            </a:extLst>
          </p:cNvPr>
          <p:cNvSpPr txBox="1"/>
          <p:nvPr/>
        </p:nvSpPr>
        <p:spPr>
          <a:xfrm>
            <a:off x="2202518" y="376494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2" name="yt_shape_11892"/>
          <p:cNvSpPr txBox="1"/>
          <p:nvPr/>
        </p:nvSpPr>
        <p:spPr>
          <a:xfrm>
            <a:off x="540000" y="2063983"/>
            <a:ext cx="549509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549B39-781F-488D-8C09-7F29B9AAA445}"/>
              </a:ext>
            </a:extLst>
          </p:cNvPr>
          <p:cNvSpPr txBox="1"/>
          <p:nvPr/>
        </p:nvSpPr>
        <p:spPr>
          <a:xfrm>
            <a:off x="449989" y="2017177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BD3A3C-DBE6-101A-0B91-C1087A2542D9}"/>
              </a:ext>
            </a:extLst>
          </p:cNvPr>
          <p:cNvSpPr txBox="1"/>
          <p:nvPr/>
        </p:nvSpPr>
        <p:spPr>
          <a:xfrm>
            <a:off x="449989" y="2492665"/>
            <a:ext cx="369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D946F9-5290-1492-65F2-09D1E9527295}"/>
              </a:ext>
            </a:extLst>
          </p:cNvPr>
          <p:cNvSpPr txBox="1"/>
          <p:nvPr/>
        </p:nvSpPr>
        <p:spPr>
          <a:xfrm>
            <a:off x="449989" y="2968153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1CB613-254A-67AF-CD3F-5C99FEACB7EF}"/>
              </a:ext>
            </a:extLst>
          </p:cNvPr>
          <p:cNvSpPr txBox="1"/>
          <p:nvPr/>
        </p:nvSpPr>
        <p:spPr>
          <a:xfrm>
            <a:off x="449989" y="3443641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C1D90F-AC55-76E8-4F07-EF932F8C606D}"/>
              </a:ext>
            </a:extLst>
          </p:cNvPr>
          <p:cNvSpPr txBox="1"/>
          <p:nvPr/>
        </p:nvSpPr>
        <p:spPr>
          <a:xfrm>
            <a:off x="449989" y="391912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1889">
                <a:extLst>
                  <a:ext uri="{FF2B5EF4-FFF2-40B4-BE49-F238E27FC236}">
                    <a16:creationId xmlns:a16="http://schemas.microsoft.com/office/drawing/2014/main" id="{6ADF5935-E1BC-6EC1-1FD4-B6F69891B926}"/>
                  </a:ext>
                </a:extLst>
              </p:cNvPr>
              <p:cNvSpPr txBox="1"/>
              <p:nvPr/>
            </p:nvSpPr>
            <p:spPr>
              <a:xfrm>
                <a:off x="540000" y="836712"/>
                <a:ext cx="11492915" cy="1082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169e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看作一个整体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>
          <p:sp>
            <p:nvSpPr>
              <p:cNvPr id="7" name="yt_shape_11889">
                <a:extLst>
                  <a:ext uri="{FF2B5EF4-FFF2-40B4-BE49-F238E27FC236}">
                    <a16:creationId xmlns:a16="http://schemas.microsoft.com/office/drawing/2014/main" id="{6ADF5935-E1BC-6EC1-1FD4-B6F69891B9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11492915" cy="1082626"/>
              </a:xfrm>
              <a:prstGeom prst="rect">
                <a:avLst/>
              </a:prstGeom>
              <a:blipFill>
                <a:blip r:embed="rId2"/>
                <a:stretch>
                  <a:fillRect l="-1645" b="-19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3" name="yt_shape_11893"/>
          <p:cNvSpPr txBox="1"/>
          <p:nvPr/>
        </p:nvSpPr>
        <p:spPr>
          <a:xfrm>
            <a:off x="540120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小颖和爸爸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妈妈一起包饺子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已知小颖包的饺子的个数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d99c"/>
              </a:rPr>
              <a:t>妈妈包的饺子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的个数比小颖的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爸爸包的饺子的个数是小颖的一半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1f02"/>
              </a:rPr>
              <a:t>你能求出小颖和爸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妈妈一共包了多少个饺子吗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894" name="yt_image_11894" title="H_90.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8145" y="2475451"/>
            <a:ext cx="193570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96" name="yt_shape_11896"/>
              <p:cNvSpPr txBox="1"/>
              <p:nvPr/>
            </p:nvSpPr>
            <p:spPr>
              <a:xfrm>
                <a:off x="540119" y="3678129"/>
                <a:ext cx="11492915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妈妈包的饺子的个数为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爸爸包的饺子的个数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620cf"/>
                  </a:rPr>
                  <a:t>则小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颖和爸爸、妈妈包的饺子的总个数为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6" name="yt_shape_11896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78129"/>
                <a:ext cx="11492915" cy="1797030"/>
              </a:xfrm>
              <a:prstGeom prst="rect">
                <a:avLst/>
              </a:prstGeom>
              <a:blipFill>
                <a:blip r:embed="rId3"/>
                <a:stretch>
                  <a:fillRect l="-1645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BB2523-702B-93DB-6DCD-99D40FD154D5}"/>
                  </a:ext>
                </a:extLst>
              </p:cNvPr>
              <p:cNvSpPr txBox="1"/>
              <p:nvPr/>
            </p:nvSpPr>
            <p:spPr>
              <a:xfrm>
                <a:off x="450108" y="3631323"/>
                <a:ext cx="11290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由题意可得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妈妈包的饺子的个数为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爸爸包的饺子的个数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620cf"/>
                  </a:rPr>
                  <a:t>则小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CDBB2523-702B-93DB-6DCD-99D40FD15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31323"/>
                <a:ext cx="11290936" cy="765061"/>
              </a:xfrm>
              <a:prstGeom prst="rect">
                <a:avLst/>
              </a:prstGeom>
              <a:blipFill>
                <a:blip r:embed="rId4"/>
                <a:stretch>
                  <a:fillRect l="-864" t="-8000" r="-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2FECBC3-65DA-4F79-5ABC-95F39704490C}"/>
              </a:ext>
            </a:extLst>
          </p:cNvPr>
          <p:cNvSpPr txBox="1"/>
          <p:nvPr/>
        </p:nvSpPr>
        <p:spPr>
          <a:xfrm>
            <a:off x="450108" y="430277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颖和爸爸、妈妈包的饺子的总个数为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1364D0-6AC5-E6EB-1559-7D420CB2FBC9}"/>
                  </a:ext>
                </a:extLst>
              </p:cNvPr>
              <p:cNvSpPr txBox="1"/>
              <p:nvPr/>
            </p:nvSpPr>
            <p:spPr>
              <a:xfrm>
                <a:off x="450108" y="4778260"/>
                <a:ext cx="36090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A21364D0-6AC5-E6EB-1559-7D420CB2F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8260"/>
                <a:ext cx="3609086" cy="726326"/>
              </a:xfrm>
              <a:prstGeom prst="rect">
                <a:avLst/>
              </a:prstGeom>
              <a:blipFill>
                <a:blip r:embed="rId5"/>
                <a:stretch>
                  <a:fillRect l="-2703" r="-253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1779</Words>
  <Application>Microsoft Office PowerPoint</Application>
  <PresentationFormat>宽屏</PresentationFormat>
  <Paragraphs>138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