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8" d="100"/>
          <a:sy n="98" d="100"/>
        </p:scale>
        <p:origin x="84" y="1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8ADDD-4755-1EFE-7E5A-4AF2A3661D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9" r="19552" b="44255"/>
          <a:stretch/>
        </p:blipFill>
        <p:spPr>
          <a:xfrm>
            <a:off x="1751816" y="1988840"/>
            <a:ext cx="8688368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3A9D1A1-4FC1-3FD2-EDBE-86702FC1D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56" y="3861048"/>
            <a:ext cx="11593288" cy="8886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F2D34-FDDA-AF5A-63E7-E50896BB8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A8CFD0-BC42-D3DD-658E-6E359801E196}"/>
              </a:ext>
            </a:extLst>
          </p:cNvPr>
          <p:cNvSpPr/>
          <p:nvPr/>
        </p:nvSpPr>
        <p:spPr bwMode="white">
          <a:xfrm>
            <a:off x="681904" y="2420888"/>
            <a:ext cx="678224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FB87FD-ECEA-0A37-E980-078FED6C0E5A}"/>
              </a:ext>
            </a:extLst>
          </p:cNvPr>
          <p:cNvSpPr/>
          <p:nvPr/>
        </p:nvSpPr>
        <p:spPr bwMode="white">
          <a:xfrm>
            <a:off x="2423592" y="3759064"/>
            <a:ext cx="13681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727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61B75-EDA0-BFD1-B9AE-65F879650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661A4-EF2B-89D2-1F7E-A804E7B2F3FE}"/>
              </a:ext>
            </a:extLst>
          </p:cNvPr>
          <p:cNvSpPr/>
          <p:nvPr/>
        </p:nvSpPr>
        <p:spPr bwMode="white">
          <a:xfrm>
            <a:off x="681904" y="1961450"/>
            <a:ext cx="10670680" cy="1251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531B312-065E-B0FC-850F-45765F6190A9}"/>
              </a:ext>
            </a:extLst>
          </p:cNvPr>
          <p:cNvSpPr/>
          <p:nvPr/>
        </p:nvSpPr>
        <p:spPr bwMode="white">
          <a:xfrm>
            <a:off x="2495600" y="3573016"/>
            <a:ext cx="324036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EFE92E0-EE80-E771-2BBC-ED94250B9B40}"/>
              </a:ext>
            </a:extLst>
          </p:cNvPr>
          <p:cNvSpPr/>
          <p:nvPr/>
        </p:nvSpPr>
        <p:spPr bwMode="white">
          <a:xfrm>
            <a:off x="2423592" y="4437112"/>
            <a:ext cx="172819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0593DD0-3C5C-39E5-2C50-3FFC33547D2E}"/>
              </a:ext>
            </a:extLst>
          </p:cNvPr>
          <p:cNvSpPr/>
          <p:nvPr/>
        </p:nvSpPr>
        <p:spPr bwMode="white">
          <a:xfrm>
            <a:off x="2495600" y="5733256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35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94E37-A5BC-A56B-E0D7-0665BC8AF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3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8759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B98CA-4DDC-5F8E-48A3-662CCCC4B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3845F1-7375-CD80-2B36-4A61F2839A1A}"/>
              </a:ext>
            </a:extLst>
          </p:cNvPr>
          <p:cNvSpPr/>
          <p:nvPr/>
        </p:nvSpPr>
        <p:spPr bwMode="white">
          <a:xfrm>
            <a:off x="681904" y="908720"/>
            <a:ext cx="10598672" cy="230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336CDD-9C0B-CA76-D074-9378D9189B6B}"/>
              </a:ext>
            </a:extLst>
          </p:cNvPr>
          <p:cNvSpPr/>
          <p:nvPr/>
        </p:nvSpPr>
        <p:spPr bwMode="white">
          <a:xfrm>
            <a:off x="2423592" y="3219621"/>
            <a:ext cx="8856984" cy="215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3" name="矩形 102">
            <a:extLst>
              <a:ext uri="{FF2B5EF4-FFF2-40B4-BE49-F238E27FC236}">
                <a16:creationId xmlns:a16="http://schemas.microsoft.com/office/drawing/2014/main" id="{D6A2D0F0-3043-9036-3E79-224E4A83DF57}"/>
              </a:ext>
            </a:extLst>
          </p:cNvPr>
          <p:cNvSpPr/>
          <p:nvPr/>
        </p:nvSpPr>
        <p:spPr bwMode="white">
          <a:xfrm>
            <a:off x="2543304" y="5445224"/>
            <a:ext cx="3480688" cy="100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95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0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FCE38-D014-41EA-ECAE-5AA34F53C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8678C-EC1B-F803-EB02-269902F7C7D4}"/>
              </a:ext>
            </a:extLst>
          </p:cNvPr>
          <p:cNvSpPr/>
          <p:nvPr/>
        </p:nvSpPr>
        <p:spPr bwMode="white">
          <a:xfrm>
            <a:off x="681904" y="3212976"/>
            <a:ext cx="951855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B441A3-E167-757F-BB1D-E9A9D33B348B}"/>
              </a:ext>
            </a:extLst>
          </p:cNvPr>
          <p:cNvSpPr/>
          <p:nvPr/>
        </p:nvSpPr>
        <p:spPr bwMode="white">
          <a:xfrm>
            <a:off x="2495600" y="4661849"/>
            <a:ext cx="2376264" cy="5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E7ADC05-3161-D89E-4805-472E5F0E00E8}"/>
              </a:ext>
            </a:extLst>
          </p:cNvPr>
          <p:cNvSpPr/>
          <p:nvPr/>
        </p:nvSpPr>
        <p:spPr bwMode="white">
          <a:xfrm>
            <a:off x="2351584" y="5445224"/>
            <a:ext cx="1728192" cy="56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71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6EE6B-EDEE-11B8-CD2F-FCAEF447B5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BADFC-0F97-8CFE-4890-5E15BF1C9017}"/>
              </a:ext>
            </a:extLst>
          </p:cNvPr>
          <p:cNvSpPr/>
          <p:nvPr/>
        </p:nvSpPr>
        <p:spPr bwMode="white">
          <a:xfrm>
            <a:off x="681904" y="1943910"/>
            <a:ext cx="4117952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F3521C-72E3-B6FE-7766-003DBB350538}"/>
              </a:ext>
            </a:extLst>
          </p:cNvPr>
          <p:cNvSpPr/>
          <p:nvPr/>
        </p:nvSpPr>
        <p:spPr bwMode="white">
          <a:xfrm>
            <a:off x="2423592" y="2708920"/>
            <a:ext cx="1728192" cy="4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73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4F370-406A-839D-05B1-543BFB18F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8C565B-D7B2-5A23-9F8C-A8F55F5CB323}"/>
              </a:ext>
            </a:extLst>
          </p:cNvPr>
          <p:cNvSpPr/>
          <p:nvPr/>
        </p:nvSpPr>
        <p:spPr bwMode="white">
          <a:xfrm>
            <a:off x="681904" y="2348880"/>
            <a:ext cx="829441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014578-273E-E84A-D559-5DE981EA96DF}"/>
              </a:ext>
            </a:extLst>
          </p:cNvPr>
          <p:cNvSpPr/>
          <p:nvPr/>
        </p:nvSpPr>
        <p:spPr bwMode="white">
          <a:xfrm>
            <a:off x="2423592" y="3501008"/>
            <a:ext cx="244827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70AD3A0-C67E-19F2-AE62-3F828E031A11}"/>
              </a:ext>
            </a:extLst>
          </p:cNvPr>
          <p:cNvSpPr/>
          <p:nvPr/>
        </p:nvSpPr>
        <p:spPr bwMode="white">
          <a:xfrm>
            <a:off x="2477596" y="4794409"/>
            <a:ext cx="210623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36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F45B5-4638-F1F1-E745-E1ABDBA9B9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869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59C0FA-E127-9463-D758-E73B3CEE15A7}"/>
              </a:ext>
            </a:extLst>
          </p:cNvPr>
          <p:cNvSpPr/>
          <p:nvPr/>
        </p:nvSpPr>
        <p:spPr bwMode="white">
          <a:xfrm>
            <a:off x="687241" y="2132856"/>
            <a:ext cx="670490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01BD4E-DA8D-C75A-8699-CD3BC3D609FE}"/>
              </a:ext>
            </a:extLst>
          </p:cNvPr>
          <p:cNvSpPr/>
          <p:nvPr/>
        </p:nvSpPr>
        <p:spPr bwMode="white">
          <a:xfrm>
            <a:off x="2185043" y="3185935"/>
            <a:ext cx="211075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6A24736-5842-088B-64D4-240225D0AE77}"/>
              </a:ext>
            </a:extLst>
          </p:cNvPr>
          <p:cNvSpPr/>
          <p:nvPr/>
        </p:nvSpPr>
        <p:spPr bwMode="white">
          <a:xfrm>
            <a:off x="2185042" y="4338063"/>
            <a:ext cx="19892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A181CAF-F6DD-66A5-6D3C-D84EE5E20ECA}"/>
              </a:ext>
            </a:extLst>
          </p:cNvPr>
          <p:cNvSpPr/>
          <p:nvPr/>
        </p:nvSpPr>
        <p:spPr bwMode="white">
          <a:xfrm>
            <a:off x="2185042" y="5539262"/>
            <a:ext cx="110264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8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7A995-6306-90EE-1971-7D3370DE5C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4E537-0C52-9A0D-3521-443B889E6161}"/>
              </a:ext>
            </a:extLst>
          </p:cNvPr>
          <p:cNvSpPr/>
          <p:nvPr/>
        </p:nvSpPr>
        <p:spPr bwMode="white">
          <a:xfrm>
            <a:off x="681904" y="1916832"/>
            <a:ext cx="6566224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0E8039-A5FE-D18B-5AE3-52438A9EBB45}"/>
              </a:ext>
            </a:extLst>
          </p:cNvPr>
          <p:cNvSpPr/>
          <p:nvPr/>
        </p:nvSpPr>
        <p:spPr bwMode="white">
          <a:xfrm>
            <a:off x="2495600" y="2651188"/>
            <a:ext cx="2808312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2FAD098-5A2D-FA84-397A-1245BF69C4E6}"/>
              </a:ext>
            </a:extLst>
          </p:cNvPr>
          <p:cNvSpPr/>
          <p:nvPr/>
        </p:nvSpPr>
        <p:spPr bwMode="white">
          <a:xfrm>
            <a:off x="2495600" y="3478467"/>
            <a:ext cx="2016224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4E6CC1C-9317-7A9C-81B1-DC8DD60070F7}"/>
              </a:ext>
            </a:extLst>
          </p:cNvPr>
          <p:cNvSpPr/>
          <p:nvPr/>
        </p:nvSpPr>
        <p:spPr bwMode="white">
          <a:xfrm>
            <a:off x="2495600" y="4294402"/>
            <a:ext cx="1368152" cy="476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79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4BA40-4FBB-26A7-FFEE-82BCC64098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72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CB05ED-5991-F620-2220-4C2AB9F8390F}"/>
              </a:ext>
            </a:extLst>
          </p:cNvPr>
          <p:cNvSpPr/>
          <p:nvPr/>
        </p:nvSpPr>
        <p:spPr bwMode="white">
          <a:xfrm>
            <a:off x="684418" y="2420888"/>
            <a:ext cx="613166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83061B-017A-D1CA-12ED-15BD0B84CBC5}"/>
              </a:ext>
            </a:extLst>
          </p:cNvPr>
          <p:cNvSpPr/>
          <p:nvPr/>
        </p:nvSpPr>
        <p:spPr bwMode="white">
          <a:xfrm>
            <a:off x="2351584" y="3356992"/>
            <a:ext cx="58326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742E4A9-3609-8846-DC30-1654E614E02D}"/>
              </a:ext>
            </a:extLst>
          </p:cNvPr>
          <p:cNvSpPr/>
          <p:nvPr/>
        </p:nvSpPr>
        <p:spPr bwMode="white">
          <a:xfrm>
            <a:off x="2351584" y="4437112"/>
            <a:ext cx="28803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2230BFF-0840-AD39-10E0-EDA3D4399376}"/>
              </a:ext>
            </a:extLst>
          </p:cNvPr>
          <p:cNvSpPr/>
          <p:nvPr/>
        </p:nvSpPr>
        <p:spPr bwMode="white">
          <a:xfrm>
            <a:off x="2351584" y="5566555"/>
            <a:ext cx="26642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46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96D552-F4C3-D790-7422-5B3D4DE04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29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D3F402-A200-DAA8-F5EC-698D6DDA35A3}"/>
              </a:ext>
            </a:extLst>
          </p:cNvPr>
          <p:cNvSpPr/>
          <p:nvPr/>
        </p:nvSpPr>
        <p:spPr bwMode="white">
          <a:xfrm>
            <a:off x="551384" y="2420888"/>
            <a:ext cx="103691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2746883-3264-B381-901F-FC4865BD5F21}"/>
              </a:ext>
            </a:extLst>
          </p:cNvPr>
          <p:cNvSpPr/>
          <p:nvPr/>
        </p:nvSpPr>
        <p:spPr bwMode="white">
          <a:xfrm>
            <a:off x="2423592" y="3717032"/>
            <a:ext cx="5472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0F48E62-DD11-2FE8-5B1C-19FF06934CC3}"/>
              </a:ext>
            </a:extLst>
          </p:cNvPr>
          <p:cNvSpPr/>
          <p:nvPr/>
        </p:nvSpPr>
        <p:spPr bwMode="white">
          <a:xfrm>
            <a:off x="2351584" y="4509120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1253E0B-9FF8-B9AC-23CF-F4BB95C8C5D7}"/>
              </a:ext>
            </a:extLst>
          </p:cNvPr>
          <p:cNvSpPr/>
          <p:nvPr/>
        </p:nvSpPr>
        <p:spPr bwMode="white">
          <a:xfrm>
            <a:off x="2351584" y="5301208"/>
            <a:ext cx="18002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E3D8D43-F6EE-2175-EBAB-609D1DDA31FB}"/>
              </a:ext>
            </a:extLst>
          </p:cNvPr>
          <p:cNvSpPr/>
          <p:nvPr/>
        </p:nvSpPr>
        <p:spPr bwMode="white">
          <a:xfrm>
            <a:off x="2279576" y="6030001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6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BA133-0878-BF4A-EEDE-2B4A4B43C5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E6B569-9E0C-4EA7-85FB-D9C5DEED270F}"/>
              </a:ext>
            </a:extLst>
          </p:cNvPr>
          <p:cNvSpPr/>
          <p:nvPr/>
        </p:nvSpPr>
        <p:spPr bwMode="white">
          <a:xfrm>
            <a:off x="2423592" y="4005064"/>
            <a:ext cx="26642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F41DE5-6898-8747-AFF5-7F9923C29880}"/>
              </a:ext>
            </a:extLst>
          </p:cNvPr>
          <p:cNvSpPr/>
          <p:nvPr/>
        </p:nvSpPr>
        <p:spPr bwMode="white">
          <a:xfrm>
            <a:off x="672000" y="2636912"/>
            <a:ext cx="60000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4108B2B-8046-3157-01FF-B5719697A60A}"/>
              </a:ext>
            </a:extLst>
          </p:cNvPr>
          <p:cNvSpPr/>
          <p:nvPr/>
        </p:nvSpPr>
        <p:spPr bwMode="white">
          <a:xfrm>
            <a:off x="2423592" y="5373216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2024-08-15T08:46:31Z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