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3051175"/>
            <a:ext cx="5600700" cy="75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31825"/>
            <a:ext cx="9817100" cy="607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7611" y="1256147"/>
            <a:ext cx="548099" cy="443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88920" y="3713020"/>
            <a:ext cx="1296244" cy="443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71684" y="6169892"/>
            <a:ext cx="1120752" cy="443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1050925"/>
            <a:ext cx="9836150" cy="475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81792" y="2189020"/>
            <a:ext cx="548099" cy="443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62301" y="5283201"/>
            <a:ext cx="649699" cy="443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425575"/>
            <a:ext cx="9258300" cy="400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1829" y="3029527"/>
            <a:ext cx="7225989" cy="2687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949325"/>
            <a:ext cx="9753600" cy="495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6337" y="3001820"/>
            <a:ext cx="9525845" cy="3084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145" y="1084580"/>
            <a:ext cx="9734550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9895" y="2322195"/>
            <a:ext cx="9194800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3740" y="823595"/>
            <a:ext cx="4629150" cy="441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45" y="1632585"/>
            <a:ext cx="396875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8848" y="1551710"/>
            <a:ext cx="4260126" cy="3976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610" y="756285"/>
            <a:ext cx="9137650" cy="2940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7610" y="3785235"/>
            <a:ext cx="7423150" cy="2197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10047" y="1389894"/>
            <a:ext cx="918243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2957" y="1343713"/>
            <a:ext cx="548787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1466" y="3809823"/>
            <a:ext cx="5508716" cy="1039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7647" y="4835059"/>
            <a:ext cx="7790098" cy="1233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64540"/>
            <a:ext cx="975360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96958" y="5250694"/>
            <a:ext cx="724278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61031" y="5851058"/>
            <a:ext cx="724278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868680"/>
            <a:ext cx="9131300" cy="346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270" y="4447540"/>
            <a:ext cx="8845550" cy="162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68884" y="854185"/>
            <a:ext cx="2155915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85177" y="1482258"/>
            <a:ext cx="144471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8413" y="3283348"/>
            <a:ext cx="9351042" cy="30712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1403350"/>
            <a:ext cx="9798050" cy="405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795" y="684530"/>
            <a:ext cx="90678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0795" y="1116330"/>
            <a:ext cx="9798050" cy="555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84556" y="1265383"/>
            <a:ext cx="548099" cy="443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49210" y="5070765"/>
            <a:ext cx="548099" cy="443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600" y="974725"/>
            <a:ext cx="8159750" cy="475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3284" y="955785"/>
            <a:ext cx="8658315" cy="632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0847" y="1750112"/>
            <a:ext cx="8658315" cy="2895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8484" y="4761167"/>
            <a:ext cx="8658315" cy="993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667385"/>
            <a:ext cx="9753600" cy="415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2435" y="4228465"/>
            <a:ext cx="6921500" cy="240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2041525"/>
            <a:ext cx="9201150" cy="277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8631" y="2036440"/>
            <a:ext cx="9508060" cy="329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485" y="1520825"/>
            <a:ext cx="9175750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0485" y="2616835"/>
            <a:ext cx="7854950" cy="209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4666" y="1509967"/>
            <a:ext cx="10080715" cy="3837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650" y="1822450"/>
            <a:ext cx="9156700" cy="321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7867" y="1768584"/>
            <a:ext cx="9489588" cy="3717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339850"/>
            <a:ext cx="9734550" cy="417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092200"/>
            <a:ext cx="9258300" cy="467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628775"/>
            <a:ext cx="7753350" cy="345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4121" y="1630039"/>
            <a:ext cx="8168787" cy="3884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701165"/>
            <a:ext cx="9213850" cy="343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8557" y="1491494"/>
            <a:ext cx="9572715" cy="1842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8557" y="3505021"/>
            <a:ext cx="9572715" cy="1842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660525"/>
            <a:ext cx="9715500" cy="353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0665" y="3500583"/>
            <a:ext cx="548099" cy="443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160" y="744220"/>
            <a:ext cx="9753600" cy="553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6847" y="748147"/>
            <a:ext cx="548099" cy="443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4556" y="5237020"/>
            <a:ext cx="548099" cy="443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133475"/>
            <a:ext cx="97345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8374" y="1810329"/>
            <a:ext cx="548099" cy="443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8374" y="3731492"/>
            <a:ext cx="548099" cy="443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990600"/>
            <a:ext cx="97536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12047" y="2225965"/>
            <a:ext cx="548099" cy="443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2956" y="3519055"/>
            <a:ext cx="548099" cy="443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2244725"/>
            <a:ext cx="9791700" cy="236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36774" y="3556001"/>
            <a:ext cx="548099" cy="443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123950"/>
            <a:ext cx="97536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5320" y="3592947"/>
            <a:ext cx="548099" cy="443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916940"/>
            <a:ext cx="9696450" cy="467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2025-06-20T07:24:59Z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