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09E9B5-78CF-301B-C551-67A0AA6FD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14" y="3051074"/>
            <a:ext cx="11796972" cy="7820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AF38E2C-0233-301C-0B09-610EFE9BC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9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5312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A553E-6D02-0CF9-18C9-89365FFA66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2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71CE3-A76B-2012-0394-FDE47A2F530F}"/>
              </a:ext>
            </a:extLst>
          </p:cNvPr>
          <p:cNvSpPr/>
          <p:nvPr/>
        </p:nvSpPr>
        <p:spPr bwMode="white">
          <a:xfrm>
            <a:off x="681904" y="1009336"/>
            <a:ext cx="6350200" cy="42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B80D24-0A6A-A41C-9003-BF2152FF5616}"/>
              </a:ext>
            </a:extLst>
          </p:cNvPr>
          <p:cNvSpPr/>
          <p:nvPr/>
        </p:nvSpPr>
        <p:spPr bwMode="white">
          <a:xfrm>
            <a:off x="681904" y="1639246"/>
            <a:ext cx="5558112" cy="99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890C09-0EA8-DE53-5323-F3419DBF120C}"/>
              </a:ext>
            </a:extLst>
          </p:cNvPr>
          <p:cNvSpPr/>
          <p:nvPr/>
        </p:nvSpPr>
        <p:spPr bwMode="white">
          <a:xfrm>
            <a:off x="681904" y="2803624"/>
            <a:ext cx="6350200" cy="39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F7637E0-FF72-2C7D-F0E5-AA5DF9A26AE6}"/>
              </a:ext>
            </a:extLst>
          </p:cNvPr>
          <p:cNvSpPr/>
          <p:nvPr/>
        </p:nvSpPr>
        <p:spPr bwMode="white">
          <a:xfrm>
            <a:off x="681904" y="3433534"/>
            <a:ext cx="5558112" cy="41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9EDB994-AD30-3977-9688-0B7B5C64A481}"/>
              </a:ext>
            </a:extLst>
          </p:cNvPr>
          <p:cNvSpPr/>
          <p:nvPr/>
        </p:nvSpPr>
        <p:spPr bwMode="white">
          <a:xfrm>
            <a:off x="681904" y="4053899"/>
            <a:ext cx="4766024" cy="50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C17BEE-B9FE-CDEE-035F-C51B8604C668}"/>
              </a:ext>
            </a:extLst>
          </p:cNvPr>
          <p:cNvSpPr/>
          <p:nvPr/>
        </p:nvSpPr>
        <p:spPr bwMode="white">
          <a:xfrm>
            <a:off x="681904" y="4683809"/>
            <a:ext cx="4910040" cy="41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F16ABE-1F66-9F30-E995-6321B11A7C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81184" r="17552"/>
          <a:stretch/>
        </p:blipFill>
        <p:spPr>
          <a:xfrm>
            <a:off x="2999656" y="5310717"/>
            <a:ext cx="6624736" cy="10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930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7" grpId="0" animBg="1"/>
      <p:bldP spid="19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A4217-759C-EA9F-93C9-27EFC8D52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D35B1B-A8A0-69B7-D9B1-76E5DC98B113}"/>
              </a:ext>
            </a:extLst>
          </p:cNvPr>
          <p:cNvSpPr/>
          <p:nvPr/>
        </p:nvSpPr>
        <p:spPr bwMode="white">
          <a:xfrm>
            <a:off x="681904" y="971120"/>
            <a:ext cx="5558112" cy="41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80D13F-5C48-1C47-25F1-9C0E251C6D43}"/>
              </a:ext>
            </a:extLst>
          </p:cNvPr>
          <p:cNvSpPr/>
          <p:nvPr/>
        </p:nvSpPr>
        <p:spPr bwMode="white">
          <a:xfrm>
            <a:off x="681904" y="1581774"/>
            <a:ext cx="4694016" cy="42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30032B-16C7-8B64-661F-7C7BB3C2CC8F}"/>
              </a:ext>
            </a:extLst>
          </p:cNvPr>
          <p:cNvSpPr/>
          <p:nvPr/>
        </p:nvSpPr>
        <p:spPr bwMode="white">
          <a:xfrm>
            <a:off x="681904" y="2201968"/>
            <a:ext cx="5486104" cy="101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062E42-26BF-7D71-31C0-DD150FFA4DF1}"/>
              </a:ext>
            </a:extLst>
          </p:cNvPr>
          <p:cNvSpPr/>
          <p:nvPr/>
        </p:nvSpPr>
        <p:spPr bwMode="white">
          <a:xfrm>
            <a:off x="681904" y="3385111"/>
            <a:ext cx="8726464" cy="42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474905-9585-1132-EFC0-D17B3F7602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81184" r="17552"/>
          <a:stretch/>
        </p:blipFill>
        <p:spPr>
          <a:xfrm>
            <a:off x="3011239" y="5207530"/>
            <a:ext cx="6624736" cy="10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971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ECF05B3-90A6-786D-605D-D33DCF5ED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9886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1479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4B249-FFD9-E6E3-BB01-E0D4858FD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F9001-AAB5-3AD8-F437-D4417B506F09}"/>
              </a:ext>
            </a:extLst>
          </p:cNvPr>
          <p:cNvSpPr/>
          <p:nvPr/>
        </p:nvSpPr>
        <p:spPr bwMode="white">
          <a:xfrm>
            <a:off x="681904" y="1064727"/>
            <a:ext cx="6206184" cy="46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A0B2C-DF44-28DB-4021-8163E019161E}"/>
              </a:ext>
            </a:extLst>
          </p:cNvPr>
          <p:cNvSpPr/>
          <p:nvPr/>
        </p:nvSpPr>
        <p:spPr bwMode="white">
          <a:xfrm>
            <a:off x="681904" y="1735048"/>
            <a:ext cx="5918152" cy="46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F4014D-4B09-094C-EB9B-2981120AD624}"/>
              </a:ext>
            </a:extLst>
          </p:cNvPr>
          <p:cNvSpPr/>
          <p:nvPr/>
        </p:nvSpPr>
        <p:spPr bwMode="white">
          <a:xfrm>
            <a:off x="681904" y="2355661"/>
            <a:ext cx="3325864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483CD9-DA8F-3BF5-2AE5-3E9FCFF9A818}"/>
              </a:ext>
            </a:extLst>
          </p:cNvPr>
          <p:cNvSpPr/>
          <p:nvPr/>
        </p:nvSpPr>
        <p:spPr bwMode="white">
          <a:xfrm>
            <a:off x="681904" y="2976274"/>
            <a:ext cx="7286304" cy="39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43AE2FF-8C98-DB6C-0415-6F73A95E296A}"/>
              </a:ext>
            </a:extLst>
          </p:cNvPr>
          <p:cNvSpPr/>
          <p:nvPr/>
        </p:nvSpPr>
        <p:spPr bwMode="white">
          <a:xfrm>
            <a:off x="681903" y="3606435"/>
            <a:ext cx="3374709" cy="420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CFFFAA-4A7C-F529-224A-93691C3FBE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8" t="28224" r="10609" b="55823"/>
          <a:stretch/>
        </p:blipFill>
        <p:spPr>
          <a:xfrm>
            <a:off x="2351584" y="4981331"/>
            <a:ext cx="7488832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05C3D3-4831-8173-6BC2-8D070D6190C9}"/>
              </a:ext>
            </a:extLst>
          </p:cNvPr>
          <p:cNvSpPr/>
          <p:nvPr/>
        </p:nvSpPr>
        <p:spPr bwMode="white">
          <a:xfrm>
            <a:off x="6638153" y="1735048"/>
            <a:ext cx="3346280" cy="4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A7E1B00-AB7F-5AC7-AA16-C0E1EA02BFB8}"/>
              </a:ext>
            </a:extLst>
          </p:cNvPr>
          <p:cNvSpPr/>
          <p:nvPr/>
        </p:nvSpPr>
        <p:spPr bwMode="white">
          <a:xfrm>
            <a:off x="4056613" y="2365208"/>
            <a:ext cx="3325864" cy="42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3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5" grpId="0" animBg="1"/>
      <p:bldP spid="18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0A2BD-AD5F-5362-373D-68D706A48D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75E41-3AFB-5BDF-ECE1-1412E56C00B4}"/>
              </a:ext>
            </a:extLst>
          </p:cNvPr>
          <p:cNvSpPr/>
          <p:nvPr/>
        </p:nvSpPr>
        <p:spPr bwMode="white">
          <a:xfrm>
            <a:off x="681904" y="827193"/>
            <a:ext cx="10094616" cy="6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3BB153-B995-3E40-FC69-814692DEF42C}"/>
              </a:ext>
            </a:extLst>
          </p:cNvPr>
          <p:cNvSpPr/>
          <p:nvPr/>
        </p:nvSpPr>
        <p:spPr bwMode="white">
          <a:xfrm>
            <a:off x="681904" y="1581546"/>
            <a:ext cx="10166624" cy="40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A87F42-B46B-BD9B-971A-9071264D763C}"/>
              </a:ext>
            </a:extLst>
          </p:cNvPr>
          <p:cNvSpPr/>
          <p:nvPr/>
        </p:nvSpPr>
        <p:spPr bwMode="white">
          <a:xfrm>
            <a:off x="681904" y="2211093"/>
            <a:ext cx="3469880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9CEDAD-0564-38C8-CFCC-FAAADAF041A3}"/>
              </a:ext>
            </a:extLst>
          </p:cNvPr>
          <p:cNvSpPr/>
          <p:nvPr/>
        </p:nvSpPr>
        <p:spPr bwMode="white">
          <a:xfrm>
            <a:off x="681904" y="2746059"/>
            <a:ext cx="9230520" cy="60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5A4E60C-64A1-3884-ACF9-98B112892DEB}"/>
              </a:ext>
            </a:extLst>
          </p:cNvPr>
          <p:cNvSpPr/>
          <p:nvPr/>
        </p:nvSpPr>
        <p:spPr bwMode="white">
          <a:xfrm>
            <a:off x="681904" y="3460647"/>
            <a:ext cx="8006384" cy="3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5DEBA6-7A37-D80D-1312-ABB0B8BBF616}"/>
              </a:ext>
            </a:extLst>
          </p:cNvPr>
          <p:cNvSpPr/>
          <p:nvPr/>
        </p:nvSpPr>
        <p:spPr bwMode="white">
          <a:xfrm>
            <a:off x="681904" y="4090194"/>
            <a:ext cx="3325864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61367AC-2AAA-5191-68B7-C930D202C150}"/>
              </a:ext>
            </a:extLst>
          </p:cNvPr>
          <p:cNvSpPr/>
          <p:nvPr/>
        </p:nvSpPr>
        <p:spPr bwMode="white">
          <a:xfrm>
            <a:off x="681904" y="4710201"/>
            <a:ext cx="6566224" cy="4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ECF848-8AFC-6C39-0406-910FA88DEA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8" t="28224" r="10609" b="55823"/>
          <a:stretch/>
        </p:blipFill>
        <p:spPr>
          <a:xfrm>
            <a:off x="2351584" y="5245167"/>
            <a:ext cx="7488832" cy="93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749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5" grpId="0" animBg="1"/>
      <p:bldP spid="19" grpId="0" animBg="1"/>
      <p:bldP spid="22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21ED1-F9B2-9B55-3231-74AEAA4EFC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"/>
          <a:stretch/>
        </p:blipFill>
        <p:spPr>
          <a:xfrm>
            <a:off x="803712" y="836712"/>
            <a:ext cx="10584576" cy="473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4076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20B8A-A72F-664A-2671-B33E9D0D3A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0"/>
          <a:stretch/>
        </p:blipFill>
        <p:spPr>
          <a:xfrm>
            <a:off x="983432" y="836712"/>
            <a:ext cx="103445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F0FDB-C628-29C5-208B-B92CC0B46A85}"/>
              </a:ext>
            </a:extLst>
          </p:cNvPr>
          <p:cNvSpPr/>
          <p:nvPr/>
        </p:nvSpPr>
        <p:spPr bwMode="white">
          <a:xfrm>
            <a:off x="6463822" y="1917169"/>
            <a:ext cx="623406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55EDE-64D7-6D37-ECD1-7E0025B7C146}"/>
              </a:ext>
            </a:extLst>
          </p:cNvPr>
          <p:cNvSpPr/>
          <p:nvPr/>
        </p:nvSpPr>
        <p:spPr bwMode="white">
          <a:xfrm>
            <a:off x="9748335" y="1907854"/>
            <a:ext cx="623406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C5D746-E8BB-9BBF-9950-FA8B08FC7432}"/>
              </a:ext>
            </a:extLst>
          </p:cNvPr>
          <p:cNvSpPr/>
          <p:nvPr/>
        </p:nvSpPr>
        <p:spPr bwMode="white">
          <a:xfrm>
            <a:off x="9152842" y="2802026"/>
            <a:ext cx="772279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D54C77-9D9E-A2F2-DD9A-3E692A5F1141}"/>
              </a:ext>
            </a:extLst>
          </p:cNvPr>
          <p:cNvSpPr/>
          <p:nvPr/>
        </p:nvSpPr>
        <p:spPr bwMode="white">
          <a:xfrm>
            <a:off x="1606838" y="3686883"/>
            <a:ext cx="781583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6BDFD-B307-2317-001F-BE8B317ECCE4}"/>
              </a:ext>
            </a:extLst>
          </p:cNvPr>
          <p:cNvSpPr/>
          <p:nvPr/>
        </p:nvSpPr>
        <p:spPr bwMode="white">
          <a:xfrm>
            <a:off x="3960893" y="3686883"/>
            <a:ext cx="781583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4D2F8C-8E4B-97AF-473E-70D0E9EFE1D7}"/>
              </a:ext>
            </a:extLst>
          </p:cNvPr>
          <p:cNvSpPr/>
          <p:nvPr/>
        </p:nvSpPr>
        <p:spPr bwMode="white">
          <a:xfrm>
            <a:off x="6380081" y="3677569"/>
            <a:ext cx="856020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706D2F-5CCB-14F6-219C-1B240EE57C0E}"/>
              </a:ext>
            </a:extLst>
          </p:cNvPr>
          <p:cNvSpPr/>
          <p:nvPr/>
        </p:nvSpPr>
        <p:spPr bwMode="white">
          <a:xfrm>
            <a:off x="9934426" y="4879112"/>
            <a:ext cx="790888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0AC64D-B773-3596-0F2D-57BB77FCED19}"/>
              </a:ext>
            </a:extLst>
          </p:cNvPr>
          <p:cNvSpPr/>
          <p:nvPr/>
        </p:nvSpPr>
        <p:spPr bwMode="white">
          <a:xfrm>
            <a:off x="2081371" y="6080654"/>
            <a:ext cx="576883" cy="37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98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F1195-EACA-D8D6-77D3-A733C96BEE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7"/>
          <a:stretch/>
        </p:blipFill>
        <p:spPr>
          <a:xfrm>
            <a:off x="839416" y="1052736"/>
            <a:ext cx="10560576" cy="363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55EA8-FF29-FC5B-B568-4BCD3BA89FEE}"/>
              </a:ext>
            </a:extLst>
          </p:cNvPr>
          <p:cNvSpPr/>
          <p:nvPr/>
        </p:nvSpPr>
        <p:spPr bwMode="white">
          <a:xfrm>
            <a:off x="4620368" y="1320066"/>
            <a:ext cx="828571" cy="38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8660A0-25B6-AFA0-9FFC-BBD0A286B930}"/>
              </a:ext>
            </a:extLst>
          </p:cNvPr>
          <p:cNvSpPr/>
          <p:nvPr/>
        </p:nvSpPr>
        <p:spPr bwMode="white">
          <a:xfrm>
            <a:off x="7029892" y="1320066"/>
            <a:ext cx="838094" cy="38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7A44C-71DA-B781-02FF-77A868E8B6F9}"/>
              </a:ext>
            </a:extLst>
          </p:cNvPr>
          <p:cNvSpPr/>
          <p:nvPr/>
        </p:nvSpPr>
        <p:spPr bwMode="white">
          <a:xfrm>
            <a:off x="9506082" y="1310518"/>
            <a:ext cx="628571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B799D0-6AAC-D77B-4CC0-6CF6262F72F5}"/>
              </a:ext>
            </a:extLst>
          </p:cNvPr>
          <p:cNvSpPr/>
          <p:nvPr/>
        </p:nvSpPr>
        <p:spPr bwMode="white">
          <a:xfrm>
            <a:off x="3753701" y="2217531"/>
            <a:ext cx="1466666" cy="40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362FB-8AB6-5C5C-BE29-2610E69D485B}"/>
              </a:ext>
            </a:extLst>
          </p:cNvPr>
          <p:cNvSpPr/>
          <p:nvPr/>
        </p:nvSpPr>
        <p:spPr bwMode="white">
          <a:xfrm>
            <a:off x="8763225" y="2217531"/>
            <a:ext cx="323809" cy="40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63B2E5-A9EF-0991-037A-2027374D14C3}"/>
              </a:ext>
            </a:extLst>
          </p:cNvPr>
          <p:cNvSpPr/>
          <p:nvPr/>
        </p:nvSpPr>
        <p:spPr bwMode="white">
          <a:xfrm>
            <a:off x="5248939" y="3134091"/>
            <a:ext cx="571428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DB3E19-B236-8476-4D61-F7B01BF9E7E7}"/>
              </a:ext>
            </a:extLst>
          </p:cNvPr>
          <p:cNvSpPr/>
          <p:nvPr/>
        </p:nvSpPr>
        <p:spPr bwMode="white">
          <a:xfrm>
            <a:off x="4106082" y="4031556"/>
            <a:ext cx="323809" cy="39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5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66572-6400-84C5-8AE4-19AABA889C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"/>
          <a:stretch/>
        </p:blipFill>
        <p:spPr>
          <a:xfrm>
            <a:off x="772381" y="842297"/>
            <a:ext cx="10647239" cy="473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8403F-1F72-76D3-099E-827F903C9117}"/>
              </a:ext>
            </a:extLst>
          </p:cNvPr>
          <p:cNvSpPr/>
          <p:nvPr/>
        </p:nvSpPr>
        <p:spPr bwMode="white">
          <a:xfrm>
            <a:off x="900952" y="1952760"/>
            <a:ext cx="3178824" cy="45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DC84A9-2219-F109-059E-6AB8607FE6A7}"/>
              </a:ext>
            </a:extLst>
          </p:cNvPr>
          <p:cNvSpPr/>
          <p:nvPr/>
        </p:nvSpPr>
        <p:spPr bwMode="white">
          <a:xfrm>
            <a:off x="900952" y="2791563"/>
            <a:ext cx="9587536" cy="44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4459EB-62F7-0C13-F299-DD9A36795113}"/>
              </a:ext>
            </a:extLst>
          </p:cNvPr>
          <p:cNvSpPr/>
          <p:nvPr/>
        </p:nvSpPr>
        <p:spPr bwMode="white">
          <a:xfrm>
            <a:off x="900952" y="3607834"/>
            <a:ext cx="5195048" cy="44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8BD7791-C7BE-0375-D019-06B9DDE791EC}"/>
              </a:ext>
            </a:extLst>
          </p:cNvPr>
          <p:cNvSpPr/>
          <p:nvPr/>
        </p:nvSpPr>
        <p:spPr bwMode="white">
          <a:xfrm>
            <a:off x="834285" y="4450108"/>
            <a:ext cx="4685651" cy="99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71A6A6D-352D-630B-AB8B-D38EEC9FD7DC}"/>
              </a:ext>
            </a:extLst>
          </p:cNvPr>
          <p:cNvSpPr/>
          <p:nvPr/>
        </p:nvSpPr>
        <p:spPr bwMode="white">
          <a:xfrm>
            <a:off x="4113984" y="1952759"/>
            <a:ext cx="4502296" cy="42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2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8E238-CF21-154A-55BC-B9533EB111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2"/>
          <a:stretch/>
        </p:blipFill>
        <p:spPr>
          <a:xfrm>
            <a:off x="805714" y="1297199"/>
            <a:ext cx="10580572" cy="426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FF271-4F4B-6CC6-06FB-EADDB218F57A}"/>
              </a:ext>
            </a:extLst>
          </p:cNvPr>
          <p:cNvSpPr/>
          <p:nvPr/>
        </p:nvSpPr>
        <p:spPr bwMode="white">
          <a:xfrm>
            <a:off x="983432" y="1484784"/>
            <a:ext cx="10297144" cy="135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CB53FE-9FD0-B531-144A-FB986E2F7073}"/>
              </a:ext>
            </a:extLst>
          </p:cNvPr>
          <p:cNvSpPr/>
          <p:nvPr/>
        </p:nvSpPr>
        <p:spPr bwMode="white">
          <a:xfrm>
            <a:off x="853452" y="3187923"/>
            <a:ext cx="2650260" cy="5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167E6A8-D562-F872-64F4-34D9DD08415C}"/>
              </a:ext>
            </a:extLst>
          </p:cNvPr>
          <p:cNvSpPr/>
          <p:nvPr/>
        </p:nvSpPr>
        <p:spPr bwMode="white">
          <a:xfrm>
            <a:off x="965032" y="4060999"/>
            <a:ext cx="3906832" cy="429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F76F518-203A-D581-1B4F-5AF70591813D}"/>
              </a:ext>
            </a:extLst>
          </p:cNvPr>
          <p:cNvSpPr/>
          <p:nvPr/>
        </p:nvSpPr>
        <p:spPr bwMode="white">
          <a:xfrm>
            <a:off x="911424" y="4914808"/>
            <a:ext cx="6768752" cy="41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42327B-82A9-E208-4CC9-DC65D312E960}"/>
              </a:ext>
            </a:extLst>
          </p:cNvPr>
          <p:cNvSpPr/>
          <p:nvPr/>
        </p:nvSpPr>
        <p:spPr bwMode="white">
          <a:xfrm>
            <a:off x="3551450" y="3164445"/>
            <a:ext cx="2328526" cy="52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9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21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A6C0DF8-749C-A9AE-9C17-8747AD15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9062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1CEAA-49E5-9776-7BDF-D91C891A0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9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0FEB8-596A-A7BA-18B0-7CE1A5ADDD6E}"/>
              </a:ext>
            </a:extLst>
          </p:cNvPr>
          <p:cNvSpPr/>
          <p:nvPr/>
        </p:nvSpPr>
        <p:spPr bwMode="white">
          <a:xfrm>
            <a:off x="681904" y="1037932"/>
            <a:ext cx="8330420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B7E649-964F-5601-A7B9-73ED1A4080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81987" r="21553"/>
          <a:stretch/>
        </p:blipFill>
        <p:spPr>
          <a:xfrm>
            <a:off x="3179676" y="4869160"/>
            <a:ext cx="5832648" cy="99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F50F7B4A-B137-823A-4DF7-4362C61B8DC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96" y="3307665"/>
            <a:ext cx="10800000" cy="823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BA4A2D-6DCF-F90F-39F4-177DE4166931}"/>
              </a:ext>
            </a:extLst>
          </p:cNvPr>
          <p:cNvSpPr/>
          <p:nvPr/>
        </p:nvSpPr>
        <p:spPr bwMode="white">
          <a:xfrm>
            <a:off x="720000" y="1853128"/>
            <a:ext cx="6744152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E747CF-2C88-C612-1B1F-B05A5012F7C2}"/>
              </a:ext>
            </a:extLst>
          </p:cNvPr>
          <p:cNvSpPr/>
          <p:nvPr/>
        </p:nvSpPr>
        <p:spPr bwMode="white">
          <a:xfrm>
            <a:off x="758096" y="2668324"/>
            <a:ext cx="8074208" cy="54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592E53-6321-0375-8734-1AD5AAC0C391}"/>
              </a:ext>
            </a:extLst>
          </p:cNvPr>
          <p:cNvSpPr/>
          <p:nvPr/>
        </p:nvSpPr>
        <p:spPr bwMode="white">
          <a:xfrm>
            <a:off x="758096" y="3447036"/>
            <a:ext cx="7858184" cy="54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98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6A637-E2D5-2CFE-F8D5-8CB33E01B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D69CE-2103-8623-E41F-641A0343F6FD}"/>
              </a:ext>
            </a:extLst>
          </p:cNvPr>
          <p:cNvSpPr/>
          <p:nvPr/>
        </p:nvSpPr>
        <p:spPr bwMode="white">
          <a:xfrm>
            <a:off x="681904" y="1104622"/>
            <a:ext cx="4766024" cy="5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8C5C02-3402-FE88-FA64-8D5EF39394BD}"/>
              </a:ext>
            </a:extLst>
          </p:cNvPr>
          <p:cNvSpPr/>
          <p:nvPr/>
        </p:nvSpPr>
        <p:spPr bwMode="white">
          <a:xfrm>
            <a:off x="681904" y="1844824"/>
            <a:ext cx="75023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052FB7-DFBC-B8A1-9FFA-9930AAB50DF8}"/>
              </a:ext>
            </a:extLst>
          </p:cNvPr>
          <p:cNvSpPr/>
          <p:nvPr/>
        </p:nvSpPr>
        <p:spPr bwMode="white">
          <a:xfrm>
            <a:off x="681904" y="3317607"/>
            <a:ext cx="7718352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A032BE5B-DE21-5A51-02A4-6B0EB5E7B2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81987" r="21553"/>
          <a:stretch/>
        </p:blipFill>
        <p:spPr>
          <a:xfrm>
            <a:off x="3179676" y="4869160"/>
            <a:ext cx="5832648" cy="998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34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62</cp:revision>
  <dcterms:created xsi:type="dcterms:W3CDTF">2015-09-16T06:44:00Z</dcterms:created>
  <dcterms:modified xsi:type="dcterms:W3CDTF">2024-08-15T17:03:21Z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