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3" r:id="rId3"/>
    <p:sldId id="342" r:id="rId4"/>
    <p:sldId id="341" r:id="rId5"/>
    <p:sldId id="340" r:id="rId6"/>
    <p:sldId id="337" r:id="rId7"/>
    <p:sldId id="336" r:id="rId8"/>
    <p:sldId id="335" r:id="rId9"/>
    <p:sldId id="334" r:id="rId10"/>
    <p:sldId id="333" r:id="rId11"/>
    <p:sldId id="332" r:id="rId12"/>
    <p:sldId id="330" r:id="rId13"/>
    <p:sldId id="329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4FDF4FA-10A0-9E9E-038E-CDAA90917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44" y="3020436"/>
            <a:ext cx="11574512" cy="8419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2B61C-FB29-36D0-3064-94401FF2BD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7D59621-1E76-4154-FFED-AADD0F2B9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9"/>
          <a:stretch/>
        </p:blipFill>
        <p:spPr>
          <a:xfrm>
            <a:off x="2003844" y="4869160"/>
            <a:ext cx="8184312" cy="1015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5194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297EF-F9A4-7C1C-EA98-2387BA0730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800000" cy="5329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C29ABDE-EB30-3A94-5385-A25BF6ED05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9"/>
          <a:stretch/>
        </p:blipFill>
        <p:spPr>
          <a:xfrm>
            <a:off x="2003844" y="5729740"/>
            <a:ext cx="8184312" cy="1015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87511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00AF2-03A8-67E6-65B4-6C234DC12A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513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ED5EB4-1071-CE19-E9D4-F41B82F65508}"/>
              </a:ext>
            </a:extLst>
          </p:cNvPr>
          <p:cNvSpPr/>
          <p:nvPr/>
        </p:nvSpPr>
        <p:spPr bwMode="white">
          <a:xfrm>
            <a:off x="706473" y="980728"/>
            <a:ext cx="6349323" cy="46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A86213-C915-ADB7-2E9D-FFA831B7E4D9}"/>
              </a:ext>
            </a:extLst>
          </p:cNvPr>
          <p:cNvSpPr/>
          <p:nvPr/>
        </p:nvSpPr>
        <p:spPr bwMode="white">
          <a:xfrm>
            <a:off x="682781" y="1666284"/>
            <a:ext cx="1092739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BB47D7-A070-B580-7D03-03EF6C0D007B}"/>
              </a:ext>
            </a:extLst>
          </p:cNvPr>
          <p:cNvSpPr/>
          <p:nvPr/>
        </p:nvSpPr>
        <p:spPr bwMode="white">
          <a:xfrm>
            <a:off x="682781" y="2290341"/>
            <a:ext cx="7429443" cy="45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F974BF-59C9-DE1C-B22E-417F8906F88F}"/>
              </a:ext>
            </a:extLst>
          </p:cNvPr>
          <p:cNvSpPr/>
          <p:nvPr/>
        </p:nvSpPr>
        <p:spPr bwMode="white">
          <a:xfrm>
            <a:off x="682781" y="2895769"/>
            <a:ext cx="3901051" cy="533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0166FDC-210D-8C27-F19B-3B6B3B3624A7}"/>
              </a:ext>
            </a:extLst>
          </p:cNvPr>
          <p:cNvSpPr/>
          <p:nvPr/>
        </p:nvSpPr>
        <p:spPr bwMode="white">
          <a:xfrm>
            <a:off x="682781" y="3594341"/>
            <a:ext cx="2244867" cy="42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56E0E2C-81A7-C0D9-69F5-7F4669E3B08A}"/>
              </a:ext>
            </a:extLst>
          </p:cNvPr>
          <p:cNvSpPr/>
          <p:nvPr/>
        </p:nvSpPr>
        <p:spPr bwMode="white">
          <a:xfrm>
            <a:off x="682781" y="4188139"/>
            <a:ext cx="5989283" cy="50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2041501-5167-FE18-6A08-4E742C3E5905}"/>
              </a:ext>
            </a:extLst>
          </p:cNvPr>
          <p:cNvSpPr/>
          <p:nvPr/>
        </p:nvSpPr>
        <p:spPr bwMode="white">
          <a:xfrm>
            <a:off x="682780" y="4916970"/>
            <a:ext cx="2149355" cy="36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41E2BE0-EDDD-1630-1704-495350567D9E}"/>
              </a:ext>
            </a:extLst>
          </p:cNvPr>
          <p:cNvSpPr/>
          <p:nvPr/>
        </p:nvSpPr>
        <p:spPr bwMode="white">
          <a:xfrm>
            <a:off x="682781" y="5531713"/>
            <a:ext cx="2244867" cy="42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7475366-CC4A-9DEF-1B5F-89C530CF071D}"/>
              </a:ext>
            </a:extLst>
          </p:cNvPr>
          <p:cNvSpPr/>
          <p:nvPr/>
        </p:nvSpPr>
        <p:spPr bwMode="white">
          <a:xfrm>
            <a:off x="682781" y="6193027"/>
            <a:ext cx="5989283" cy="409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9D43277-139B-B27F-6C1C-079CC7073382}"/>
              </a:ext>
            </a:extLst>
          </p:cNvPr>
          <p:cNvSpPr/>
          <p:nvPr/>
        </p:nvSpPr>
        <p:spPr bwMode="white">
          <a:xfrm>
            <a:off x="7055796" y="998270"/>
            <a:ext cx="3445311" cy="46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61313BAA-1EC1-743F-8457-EC02BD4323C6}"/>
              </a:ext>
            </a:extLst>
          </p:cNvPr>
          <p:cNvSpPr/>
          <p:nvPr/>
        </p:nvSpPr>
        <p:spPr bwMode="white">
          <a:xfrm>
            <a:off x="6709283" y="4221088"/>
            <a:ext cx="5257081" cy="472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img_16777215">
            <a:extLst>
              <a:ext uri="{FF2B5EF4-FFF2-40B4-BE49-F238E27FC236}">
                <a16:creationId xmlns:a16="http://schemas.microsoft.com/office/drawing/2014/main" id="{D91AF90F-121A-719C-9A32-663099390B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9"/>
          <a:stretch/>
        </p:blipFill>
        <p:spPr>
          <a:xfrm>
            <a:off x="3782052" y="5014858"/>
            <a:ext cx="8184312" cy="1015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CBB344E-81FD-B055-8C97-5744A1DEEFF2}"/>
              </a:ext>
            </a:extLst>
          </p:cNvPr>
          <p:cNvSpPr/>
          <p:nvPr/>
        </p:nvSpPr>
        <p:spPr bwMode="white">
          <a:xfrm>
            <a:off x="4637119" y="2955308"/>
            <a:ext cx="5863988" cy="533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76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3" grpId="0" animBg="1"/>
      <p:bldP spid="21" grpId="0" animBg="1"/>
      <p:bldP spid="22" grpId="0" animBg="1"/>
      <p:bldP spid="28" grpId="0" animBg="1"/>
      <p:bldP spid="31" grpId="0" animBg="1"/>
      <p:bldP spid="32" grpId="0" animBg="1"/>
      <p:bldP spid="2" grpId="0" animBg="1"/>
      <p:bldP spid="37" grpId="0" animBg="1"/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7AC78A-916E-0E1D-7FDF-E8C7ABCFF5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27" y="620688"/>
            <a:ext cx="107021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CF9648-9424-E6A0-3B4B-48F10405F46E}"/>
              </a:ext>
            </a:extLst>
          </p:cNvPr>
          <p:cNvSpPr/>
          <p:nvPr/>
        </p:nvSpPr>
        <p:spPr bwMode="white">
          <a:xfrm>
            <a:off x="220376" y="743528"/>
            <a:ext cx="6307671" cy="45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93110D-742C-C0F3-EFF5-A31826B10778}"/>
              </a:ext>
            </a:extLst>
          </p:cNvPr>
          <p:cNvSpPr/>
          <p:nvPr/>
        </p:nvSpPr>
        <p:spPr bwMode="white">
          <a:xfrm>
            <a:off x="390250" y="1414426"/>
            <a:ext cx="9738197" cy="47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55B7E31-3245-8B6E-05DD-0CD653AE7214}"/>
              </a:ext>
            </a:extLst>
          </p:cNvPr>
          <p:cNvSpPr/>
          <p:nvPr/>
        </p:nvSpPr>
        <p:spPr bwMode="white">
          <a:xfrm>
            <a:off x="220377" y="2033327"/>
            <a:ext cx="2059199" cy="48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2F7927E-6E59-2963-D6C8-DF8E2ECBD540}"/>
              </a:ext>
            </a:extLst>
          </p:cNvPr>
          <p:cNvSpPr/>
          <p:nvPr/>
        </p:nvSpPr>
        <p:spPr bwMode="white">
          <a:xfrm>
            <a:off x="220376" y="2727876"/>
            <a:ext cx="5299559" cy="41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6ACBAE8-7BE5-2BC4-4858-C1CA63152337}"/>
              </a:ext>
            </a:extLst>
          </p:cNvPr>
          <p:cNvSpPr/>
          <p:nvPr/>
        </p:nvSpPr>
        <p:spPr bwMode="white">
          <a:xfrm>
            <a:off x="220376" y="3389325"/>
            <a:ext cx="5515583" cy="41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7F325E8-B0CD-23D7-3A35-F1BC93262670}"/>
              </a:ext>
            </a:extLst>
          </p:cNvPr>
          <p:cNvSpPr/>
          <p:nvPr/>
        </p:nvSpPr>
        <p:spPr bwMode="white">
          <a:xfrm>
            <a:off x="220376" y="4041325"/>
            <a:ext cx="5587591" cy="415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14941B8-BADF-3C51-9744-40A8418996EE}"/>
              </a:ext>
            </a:extLst>
          </p:cNvPr>
          <p:cNvSpPr/>
          <p:nvPr/>
        </p:nvSpPr>
        <p:spPr bwMode="white">
          <a:xfrm>
            <a:off x="390251" y="4693324"/>
            <a:ext cx="5345708" cy="111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2F700AF-4056-454C-D8B4-DDB1FF24EEE5}"/>
              </a:ext>
            </a:extLst>
          </p:cNvPr>
          <p:cNvSpPr/>
          <p:nvPr/>
        </p:nvSpPr>
        <p:spPr bwMode="white">
          <a:xfrm>
            <a:off x="220376" y="6006773"/>
            <a:ext cx="6379679" cy="491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F9CB8C9-3106-FF70-7EB1-E617E7E6D0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/>
        </p:blipFill>
        <p:spPr>
          <a:xfrm>
            <a:off x="5674428" y="2099530"/>
            <a:ext cx="6374092" cy="1034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19E1A19-A5F8-E379-980D-C60C1997B18F}"/>
              </a:ext>
            </a:extLst>
          </p:cNvPr>
          <p:cNvSpPr/>
          <p:nvPr/>
        </p:nvSpPr>
        <p:spPr bwMode="white">
          <a:xfrm>
            <a:off x="5674427" y="2108669"/>
            <a:ext cx="6441212" cy="10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20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4" grpId="0" animBg="1"/>
      <p:bldP spid="17" grpId="0" animBg="1"/>
      <p:bldP spid="19" grpId="0" animBg="1"/>
      <p:bldP spid="21" grpId="0" animBg="1"/>
      <p:bldP spid="23" grpId="0" animBg="1"/>
      <p:bldP spid="26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F7B4B6-1739-B4B2-463E-BD52FA1AEC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CF7CB6-DABC-39BC-6868-91C8E5E8441E}"/>
              </a:ext>
            </a:extLst>
          </p:cNvPr>
          <p:cNvSpPr/>
          <p:nvPr/>
        </p:nvSpPr>
        <p:spPr bwMode="white">
          <a:xfrm>
            <a:off x="805714" y="827999"/>
            <a:ext cx="5650326" cy="56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97A02A-2E11-1182-C3E0-78A5D1BD9E3F}"/>
              </a:ext>
            </a:extLst>
          </p:cNvPr>
          <p:cNvSpPr/>
          <p:nvPr/>
        </p:nvSpPr>
        <p:spPr bwMode="white">
          <a:xfrm>
            <a:off x="681904" y="1562248"/>
            <a:ext cx="4910040" cy="42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AB4FCE-0152-1FB2-CFE4-4F22A6CFDED7}"/>
              </a:ext>
            </a:extLst>
          </p:cNvPr>
          <p:cNvSpPr/>
          <p:nvPr/>
        </p:nvSpPr>
        <p:spPr bwMode="white">
          <a:xfrm>
            <a:off x="805714" y="2248818"/>
            <a:ext cx="7882574" cy="42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EF39651-F1EE-50C0-B609-8CFECACE8079}"/>
              </a:ext>
            </a:extLst>
          </p:cNvPr>
          <p:cNvSpPr/>
          <p:nvPr/>
        </p:nvSpPr>
        <p:spPr bwMode="white">
          <a:xfrm>
            <a:off x="681904" y="2906782"/>
            <a:ext cx="5414096" cy="42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82D6FE8-D5D8-FE81-EB3D-571403AB84D5}"/>
              </a:ext>
            </a:extLst>
          </p:cNvPr>
          <p:cNvSpPr/>
          <p:nvPr/>
        </p:nvSpPr>
        <p:spPr bwMode="white">
          <a:xfrm>
            <a:off x="681904" y="3564745"/>
            <a:ext cx="5702128" cy="42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26CB2EC-814E-AE3C-22C0-F40F1A0CD0CF}"/>
              </a:ext>
            </a:extLst>
          </p:cNvPr>
          <p:cNvSpPr/>
          <p:nvPr/>
        </p:nvSpPr>
        <p:spPr bwMode="white">
          <a:xfrm>
            <a:off x="681904" y="4232244"/>
            <a:ext cx="5630120" cy="42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49B2847-2920-1747-EC1B-9AC8D1E4A5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9" t="12811" r="25325" b="4787"/>
          <a:stretch/>
        </p:blipFill>
        <p:spPr>
          <a:xfrm>
            <a:off x="2039848" y="4989851"/>
            <a:ext cx="8112304" cy="1389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023506F-5011-2991-B2BF-10717B421BAF}"/>
              </a:ext>
            </a:extLst>
          </p:cNvPr>
          <p:cNvSpPr/>
          <p:nvPr/>
        </p:nvSpPr>
        <p:spPr bwMode="white">
          <a:xfrm>
            <a:off x="2039848" y="5157222"/>
            <a:ext cx="8232616" cy="1222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77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8" grpId="0" animBg="1"/>
      <p:bldP spid="20" grpId="0" animBg="1"/>
      <p:bldP spid="22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D014E5-D43D-E1CE-DE33-0A66521761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6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21EF21-6715-6A8F-1DFC-FD6118C82D76}"/>
              </a:ext>
            </a:extLst>
          </p:cNvPr>
          <p:cNvSpPr/>
          <p:nvPr/>
        </p:nvSpPr>
        <p:spPr bwMode="white">
          <a:xfrm>
            <a:off x="681904" y="894674"/>
            <a:ext cx="5486104" cy="116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063D9C-7AF0-F745-EA26-4F966EBA0F1A}"/>
              </a:ext>
            </a:extLst>
          </p:cNvPr>
          <p:cNvSpPr/>
          <p:nvPr/>
        </p:nvSpPr>
        <p:spPr bwMode="white">
          <a:xfrm>
            <a:off x="681904" y="2266298"/>
            <a:ext cx="3613896" cy="51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55A556-CC45-4B61-4AB9-4802DD918EC7}"/>
              </a:ext>
            </a:extLst>
          </p:cNvPr>
          <p:cNvSpPr/>
          <p:nvPr/>
        </p:nvSpPr>
        <p:spPr bwMode="white">
          <a:xfrm>
            <a:off x="681904" y="2852936"/>
            <a:ext cx="10238632" cy="131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D979E45-CC51-27B2-416C-8A59A6E3D9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9" t="12811" r="25325" b="4787"/>
          <a:stretch/>
        </p:blipFill>
        <p:spPr>
          <a:xfrm>
            <a:off x="2039848" y="4346791"/>
            <a:ext cx="8112304" cy="1389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357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8B08D5-7932-27C2-1291-CF0188D254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9DC4C67-1C65-7824-A8F1-F6EB3CAD8B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/>
          <a:stretch/>
        </p:blipFill>
        <p:spPr>
          <a:xfrm>
            <a:off x="3299988" y="4653136"/>
            <a:ext cx="5592024" cy="1579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3883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02AC65-72D2-71AD-033A-1089A208B6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26A6CF-2A00-1415-0213-2794999CDEF5}"/>
              </a:ext>
            </a:extLst>
          </p:cNvPr>
          <p:cNvSpPr/>
          <p:nvPr/>
        </p:nvSpPr>
        <p:spPr bwMode="white">
          <a:xfrm>
            <a:off x="4948571" y="1076264"/>
            <a:ext cx="542857" cy="46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0CA12B2-C42E-86D6-185A-AA70F8602F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/>
          <a:stretch/>
        </p:blipFill>
        <p:spPr>
          <a:xfrm>
            <a:off x="3299988" y="4869160"/>
            <a:ext cx="5592024" cy="1579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931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A602A3-FF33-7294-834D-9C241FF413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2D4F9C4-FD55-5D49-B8F0-F497E0F617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/>
        </p:blipFill>
        <p:spPr>
          <a:xfrm>
            <a:off x="3263984" y="4437398"/>
            <a:ext cx="5664032" cy="2222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9208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4FE02-F3CF-4193-73A5-A5570538D2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4D6AD81-B769-23DC-F466-770E112F95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/>
        </p:blipFill>
        <p:spPr>
          <a:xfrm>
            <a:off x="3263984" y="4437398"/>
            <a:ext cx="5664032" cy="2222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5522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CB6C2-86BD-BC5F-95CC-25A1DC7852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1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B31BD5-A531-1600-67FA-618E33EF751E}"/>
              </a:ext>
            </a:extLst>
          </p:cNvPr>
          <p:cNvSpPr/>
          <p:nvPr/>
        </p:nvSpPr>
        <p:spPr bwMode="white">
          <a:xfrm>
            <a:off x="681904" y="1085822"/>
            <a:ext cx="8942488" cy="42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A011F7-AD55-6AE9-8D34-7A94254356B8}"/>
              </a:ext>
            </a:extLst>
          </p:cNvPr>
          <p:cNvSpPr/>
          <p:nvPr/>
        </p:nvSpPr>
        <p:spPr bwMode="white">
          <a:xfrm>
            <a:off x="681904" y="1844825"/>
            <a:ext cx="10166624" cy="54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258D1A2-9257-69FF-AE56-0C4CC2C68502}"/>
              </a:ext>
            </a:extLst>
          </p:cNvPr>
          <p:cNvSpPr/>
          <p:nvPr/>
        </p:nvSpPr>
        <p:spPr bwMode="white">
          <a:xfrm>
            <a:off x="681904" y="2766449"/>
            <a:ext cx="3003920" cy="46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6DAC304-84B4-0C7C-ED61-7E55E5AE999B}"/>
              </a:ext>
            </a:extLst>
          </p:cNvPr>
          <p:cNvSpPr/>
          <p:nvPr/>
        </p:nvSpPr>
        <p:spPr bwMode="white">
          <a:xfrm>
            <a:off x="681904" y="3587664"/>
            <a:ext cx="9230520" cy="467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B56ED96-6C0C-F5E5-FD63-F918E583D1C0}"/>
              </a:ext>
            </a:extLst>
          </p:cNvPr>
          <p:cNvSpPr/>
          <p:nvPr/>
        </p:nvSpPr>
        <p:spPr bwMode="white">
          <a:xfrm>
            <a:off x="3685824" y="2777544"/>
            <a:ext cx="3130256" cy="41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>
            <a:extLst>
              <a:ext uri="{FF2B5EF4-FFF2-40B4-BE49-F238E27FC236}">
                <a16:creationId xmlns:a16="http://schemas.microsoft.com/office/drawing/2014/main" id="{74C0A19E-1692-42E9-D32D-7A59A622D2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/>
        </p:blipFill>
        <p:spPr>
          <a:xfrm>
            <a:off x="6384032" y="4506440"/>
            <a:ext cx="5664032" cy="2222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8" name="img_16777215">
            <a:extLst>
              <a:ext uri="{FF2B5EF4-FFF2-40B4-BE49-F238E27FC236}">
                <a16:creationId xmlns:a16="http://schemas.microsoft.com/office/drawing/2014/main" id="{348DA9C5-C5D7-2919-2146-1DA9A5B669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/>
          <a:stretch/>
        </p:blipFill>
        <p:spPr>
          <a:xfrm>
            <a:off x="407368" y="5240411"/>
            <a:ext cx="5592024" cy="1579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7932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6" grpId="0" animBg="1"/>
      <p:bldP spid="19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951272-C619-A206-4ED9-E302A25063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7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2FED2C-F4C7-4507-13BC-D8887F83E80C}"/>
              </a:ext>
            </a:extLst>
          </p:cNvPr>
          <p:cNvSpPr/>
          <p:nvPr/>
        </p:nvSpPr>
        <p:spPr bwMode="white">
          <a:xfrm>
            <a:off x="681904" y="980728"/>
            <a:ext cx="692626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FD74CE-D7B3-2A35-9081-97F18DD553B5}"/>
              </a:ext>
            </a:extLst>
          </p:cNvPr>
          <p:cNvSpPr/>
          <p:nvPr/>
        </p:nvSpPr>
        <p:spPr bwMode="white">
          <a:xfrm>
            <a:off x="681904" y="2420888"/>
            <a:ext cx="6926264" cy="975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EB756B6-5A25-8F2A-ACEC-B87A01CFA891}"/>
              </a:ext>
            </a:extLst>
          </p:cNvPr>
          <p:cNvSpPr/>
          <p:nvPr/>
        </p:nvSpPr>
        <p:spPr bwMode="white">
          <a:xfrm>
            <a:off x="681904" y="3645024"/>
            <a:ext cx="3757912" cy="82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D113666-98A6-932D-2BD0-DE0DEB1A9964}"/>
              </a:ext>
            </a:extLst>
          </p:cNvPr>
          <p:cNvSpPr/>
          <p:nvPr/>
        </p:nvSpPr>
        <p:spPr bwMode="white">
          <a:xfrm>
            <a:off x="7646264" y="1124884"/>
            <a:ext cx="249568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FC01033-CC7D-1DEA-9393-564A6F6617C6}"/>
              </a:ext>
            </a:extLst>
          </p:cNvPr>
          <p:cNvSpPr/>
          <p:nvPr/>
        </p:nvSpPr>
        <p:spPr bwMode="white">
          <a:xfrm>
            <a:off x="7608168" y="2224460"/>
            <a:ext cx="331236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DD3B46B2-2420-AC9F-7211-B2894476A9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/>
        </p:blipFill>
        <p:spPr>
          <a:xfrm>
            <a:off x="3263984" y="4485052"/>
            <a:ext cx="5664032" cy="2222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262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5" grpId="0" animBg="1"/>
      <p:bldP spid="2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2F30ED-6C8E-7A6C-555A-06ABAC415E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753D2A-D91A-2F47-DE04-33B5C19DCB22}"/>
              </a:ext>
            </a:extLst>
          </p:cNvPr>
          <p:cNvSpPr/>
          <p:nvPr/>
        </p:nvSpPr>
        <p:spPr bwMode="white">
          <a:xfrm>
            <a:off x="681904" y="1052736"/>
            <a:ext cx="692626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1806FE-262D-1D74-CBC5-3248655CB44A}"/>
              </a:ext>
            </a:extLst>
          </p:cNvPr>
          <p:cNvSpPr/>
          <p:nvPr/>
        </p:nvSpPr>
        <p:spPr bwMode="white">
          <a:xfrm>
            <a:off x="713226" y="2431010"/>
            <a:ext cx="10063294" cy="192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945F088-57BE-9F26-8F81-FC26EFE33AEA}"/>
              </a:ext>
            </a:extLst>
          </p:cNvPr>
          <p:cNvSpPr/>
          <p:nvPr/>
        </p:nvSpPr>
        <p:spPr bwMode="white">
          <a:xfrm>
            <a:off x="7614942" y="1052736"/>
            <a:ext cx="255431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>
            <a:extLst>
              <a:ext uri="{FF2B5EF4-FFF2-40B4-BE49-F238E27FC236}">
                <a16:creationId xmlns:a16="http://schemas.microsoft.com/office/drawing/2014/main" id="{F7A9B56D-811C-CE7A-5A93-F1B8150B2A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/>
        </p:blipFill>
        <p:spPr>
          <a:xfrm>
            <a:off x="3263984" y="4437398"/>
            <a:ext cx="5664032" cy="2222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13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55DC3-35BF-575D-3CF0-53A9CF78D8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5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F13F41D-C60E-FF47-F46A-B1AA827668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9"/>
          <a:stretch/>
        </p:blipFill>
        <p:spPr>
          <a:xfrm>
            <a:off x="2003844" y="4869160"/>
            <a:ext cx="8184312" cy="1015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52148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64</cp:revision>
  <dcterms:created xsi:type="dcterms:W3CDTF">2015-09-16T06:44:00Z</dcterms:created>
  <dcterms:modified xsi:type="dcterms:W3CDTF">2024-08-15T17:13:09Z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