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0275" y="3038475"/>
            <a:ext cx="52514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691515"/>
            <a:ext cx="9715500" cy="347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7690" y="3379470"/>
            <a:ext cx="2584450" cy="325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53248" y="1343713"/>
            <a:ext cx="973661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2194" y="3698986"/>
            <a:ext cx="973661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725805"/>
            <a:ext cx="9836150" cy="187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0440" y="2793365"/>
            <a:ext cx="2794000" cy="290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76302" y="2064150"/>
            <a:ext cx="751989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720725"/>
            <a:ext cx="981710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68011" y="3902185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432" y="4473745"/>
            <a:ext cx="2795877" cy="178663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97247" y="5629384"/>
            <a:ext cx="3218098" cy="457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228725"/>
            <a:ext cx="93154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9684" y="4054764"/>
            <a:ext cx="7854752" cy="1477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2622" y="2317634"/>
            <a:ext cx="4032106" cy="1572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257300"/>
            <a:ext cx="98171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870" y="981075"/>
            <a:ext cx="91567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6266" y="918838"/>
            <a:ext cx="9424934" cy="1981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6957" y="3061674"/>
            <a:ext cx="9424934" cy="2738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72650" cy="574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7938" y="3883713"/>
            <a:ext cx="7272862" cy="2535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1638300"/>
            <a:ext cx="91948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4811" y="1722403"/>
            <a:ext cx="6626316" cy="1002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4737" y="2932366"/>
            <a:ext cx="9637371" cy="2295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606550"/>
            <a:ext cx="9734550" cy="364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1320800"/>
            <a:ext cx="9359900" cy="421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5575" y="1445311"/>
            <a:ext cx="6561662" cy="4114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059" y="1376220"/>
            <a:ext cx="2838594" cy="2838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880" y="751205"/>
            <a:ext cx="909320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363345"/>
            <a:ext cx="9753600" cy="460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5393" y="1343713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5393" y="2766113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484630"/>
            <a:ext cx="72771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7939" y="1565385"/>
            <a:ext cx="7208205" cy="1011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7175" y="2789383"/>
            <a:ext cx="7208205" cy="1801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650240"/>
            <a:ext cx="979805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745" y="3815080"/>
            <a:ext cx="9156700" cy="277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72594" y="1934839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4848" y="3246403"/>
            <a:ext cx="1241515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9255" y="2167890"/>
            <a:ext cx="721360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150" y="768350"/>
            <a:ext cx="6489700" cy="119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0922" y="2060848"/>
            <a:ext cx="8353514" cy="4478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289050"/>
            <a:ext cx="9709150" cy="427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8884" y="2599858"/>
            <a:ext cx="724279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1247" y="2609095"/>
            <a:ext cx="724279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3102" y="3819058"/>
            <a:ext cx="724279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9400" y="1412875"/>
            <a:ext cx="9093200" cy="403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4811" y="3634329"/>
            <a:ext cx="9360279" cy="19259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742950"/>
            <a:ext cx="98361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6921" y="1509968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668020"/>
            <a:ext cx="9709150" cy="456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5920" y="5187950"/>
            <a:ext cx="8534400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3866" y="724876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2545" y="4865370"/>
            <a:ext cx="44704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739900"/>
            <a:ext cx="9753600" cy="337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3866" y="1814768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21030"/>
            <a:ext cx="9791700" cy="609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0048" y="687931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2339" y="5721749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546225"/>
            <a:ext cx="9753600" cy="376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4629" y="1630041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1420" y="4203065"/>
            <a:ext cx="44704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72650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0738" y="1325240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939800"/>
            <a:ext cx="9709150" cy="497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6920" y="1565385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8229" y="5416949"/>
            <a:ext cx="1592498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2025-06-23T00:56:35Z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