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8525" y="2997200"/>
            <a:ext cx="5314950" cy="86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701165"/>
            <a:ext cx="7442200" cy="325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0447" y="2918691"/>
            <a:ext cx="7162025" cy="2355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196975"/>
            <a:ext cx="631825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9974" y="2844512"/>
            <a:ext cx="6339989" cy="3306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772920"/>
            <a:ext cx="8699500" cy="313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630" y="2936875"/>
            <a:ext cx="8464352" cy="2087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9571990" cy="5971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8775" y="4266911"/>
            <a:ext cx="8150315" cy="1348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8847" y="5772438"/>
            <a:ext cx="6921879" cy="9239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012825"/>
            <a:ext cx="9772650" cy="483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92202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37029" y="3842038"/>
            <a:ext cx="9452643" cy="1016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8411" y="5033528"/>
            <a:ext cx="9452643" cy="134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746125"/>
            <a:ext cx="9798050" cy="536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114425"/>
            <a:ext cx="9315450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0157" y="2299566"/>
            <a:ext cx="8676788" cy="535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3975" y="2936875"/>
            <a:ext cx="8676788" cy="2983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484630"/>
            <a:ext cx="53911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211" y="1514475"/>
            <a:ext cx="7688498" cy="3796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857250"/>
            <a:ext cx="977265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852805"/>
            <a:ext cx="911225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950" y="1412875"/>
            <a:ext cx="9690100" cy="469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412875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5394" y="3712729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1576" y="5042766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216025"/>
            <a:ext cx="9296400" cy="442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368425"/>
            <a:ext cx="92392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3211" y="4571711"/>
            <a:ext cx="10117662" cy="1099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977900"/>
            <a:ext cx="922020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4739" y="1006475"/>
            <a:ext cx="9748206" cy="5172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600" y="1978025"/>
            <a:ext cx="9194800" cy="290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8557" y="1911637"/>
            <a:ext cx="10062243" cy="3186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768350"/>
            <a:ext cx="977900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2339" y="1422111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3103" y="3361748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3867" y="4848802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060450"/>
            <a:ext cx="9836150" cy="473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975" y="2133312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0812" y="4091421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55650"/>
            <a:ext cx="9772650" cy="534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12875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866" y="3223202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0812" y="5033530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1041400"/>
            <a:ext cx="98171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3103" y="2253384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7139" y="5282912"/>
            <a:ext cx="432048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00" y="1041400"/>
            <a:ext cx="9779000" cy="477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3538" y="1754621"/>
            <a:ext cx="982897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3393" y="3204729"/>
            <a:ext cx="733516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7902" y="5273675"/>
            <a:ext cx="1481662" cy="431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50" y="647700"/>
            <a:ext cx="9461500" cy="6050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64593" y="3112656"/>
            <a:ext cx="4936061" cy="1096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8411" y="4257964"/>
            <a:ext cx="5813516" cy="976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8483" y="5282912"/>
            <a:ext cx="6497007" cy="554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7646" y="5966691"/>
            <a:ext cx="6497007" cy="7943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279525"/>
            <a:ext cx="822960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7685" y="2826039"/>
            <a:ext cx="8371988" cy="3223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2025-06-20T07:00:40Z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