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5" r:id="rId5"/>
    <p:sldId id="316" r:id="rId6"/>
    <p:sldId id="307" r:id="rId7"/>
    <p:sldId id="317" r:id="rId8"/>
    <p:sldId id="318" r:id="rId9"/>
    <p:sldId id="319" r:id="rId10"/>
    <p:sldId id="309" r:id="rId11"/>
    <p:sldId id="320" r:id="rId12"/>
    <p:sldId id="311" r:id="rId13"/>
    <p:sldId id="321" r:id="rId14"/>
    <p:sldId id="313" r:id="rId15"/>
    <p:sldId id="324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7" autoAdjust="0"/>
    <p:restoredTop sz="94660"/>
  </p:normalViewPr>
  <p:slideViewPr>
    <p:cSldViewPr showGuides="1">
      <p:cViewPr varScale="1">
        <p:scale>
          <a:sx n="90" d="100"/>
          <a:sy n="90" d="100"/>
        </p:scale>
        <p:origin x="96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8" name="yt_shape_11218"/>
          <p:cNvSpPr txBox="1"/>
          <p:nvPr/>
        </p:nvSpPr>
        <p:spPr>
          <a:xfrm>
            <a:off x="4864893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有理数的简便运算</a:t>
            </a:r>
          </a:p>
        </p:txBody>
      </p:sp>
      <p:sp>
        <p:nvSpPr>
          <p:cNvPr id="11219" name="yt_shape_11219"/>
          <p:cNvSpPr txBox="1"/>
          <p:nvPr/>
        </p:nvSpPr>
        <p:spPr>
          <a:xfrm>
            <a:off x="540000" y="1328515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【解题技巧】</a:t>
            </a:r>
          </a:p>
        </p:txBody>
      </p:sp>
      <p:sp>
        <p:nvSpPr>
          <p:cNvPr id="11220" name="yt_shape_11220"/>
          <p:cNvSpPr txBox="1"/>
          <p:nvPr/>
        </p:nvSpPr>
        <p:spPr>
          <a:xfrm>
            <a:off x="540119" y="180781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在有理数的混合运算中除了熟练掌握每种运算的法则外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4ad82"/>
              </a:rPr>
              <a:t>还应注意观察算式的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恰当运用运算律加以转化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即可化繁为简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3" name="yt_shape_11263"/>
              <p:cNvSpPr txBox="1"/>
              <p:nvPr/>
            </p:nvSpPr>
            <p:spPr>
              <a:xfrm>
                <a:off x="540000" y="900000"/>
                <a:ext cx="4145366" cy="2265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3" name="yt_shape_11263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45366" cy="2265685"/>
              </a:xfrm>
              <a:prstGeom prst="rect">
                <a:avLst/>
              </a:prstGeom>
              <a:blipFill>
                <a:blip r:embed="rId2"/>
                <a:stretch>
                  <a:fillRect l="-4559" r="-3382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B86341-D6DB-66FC-9090-F6ED68273AD7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4285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C0B86341-D6DB-66FC-9090-F6ED68273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4285361" cy="765061"/>
              </a:xfrm>
              <a:prstGeom prst="rect">
                <a:avLst/>
              </a:prstGeom>
              <a:blipFill>
                <a:blip r:embed="rId3"/>
                <a:stretch>
                  <a:fillRect l="-2276" r="-213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6692F6B-CC2E-1CB4-369D-9BABB3016384}"/>
              </a:ext>
            </a:extLst>
          </p:cNvPr>
          <p:cNvSpPr txBox="1"/>
          <p:nvPr/>
        </p:nvSpPr>
        <p:spPr>
          <a:xfrm>
            <a:off x="449989" y="219710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0BF80F-6AD1-1ADD-B048-4099D798BB26}"/>
              </a:ext>
            </a:extLst>
          </p:cNvPr>
          <p:cNvSpPr txBox="1"/>
          <p:nvPr/>
        </p:nvSpPr>
        <p:spPr>
          <a:xfrm>
            <a:off x="449989" y="267259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除法变乘法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再用分配律</a:t>
            </a:r>
          </a:p>
        </p:txBody>
      </p:sp>
      <p:sp>
        <p:nvSpPr>
          <p:cNvPr id="11268" name="yt_shape_11268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9" name="yt_shape_11269"/>
              <p:cNvSpPr txBox="1"/>
              <p:nvPr/>
            </p:nvSpPr>
            <p:spPr>
              <a:xfrm>
                <a:off x="540000" y="1868737"/>
                <a:ext cx="4703211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9" name="yt_shape_11269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703211" cy="642227"/>
              </a:xfrm>
              <a:prstGeom prst="rect">
                <a:avLst/>
              </a:prstGeom>
              <a:blipFill>
                <a:blip r:embed="rId2"/>
                <a:stretch>
                  <a:fillRect l="-4021" r="-28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71" name="yt_shape_11271"/>
              <p:cNvSpPr txBox="1"/>
              <p:nvPr/>
            </p:nvSpPr>
            <p:spPr>
              <a:xfrm>
                <a:off x="540000" y="2561752"/>
                <a:ext cx="6347892" cy="2271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1" name="yt_shape_11271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752"/>
                <a:ext cx="6347892" cy="2271712"/>
              </a:xfrm>
              <a:prstGeom prst="rect">
                <a:avLst/>
              </a:prstGeom>
              <a:blipFill>
                <a:blip r:embed="rId3"/>
                <a:stretch>
                  <a:fillRect l="-2978" r="-1921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405">
            <a:extLst>
              <a:ext uri="{FF2B5EF4-FFF2-40B4-BE49-F238E27FC236}">
                <a16:creationId xmlns:a16="http://schemas.microsoft.com/office/drawing/2014/main" id="{5EF3E219-FCC9-64A3-2070-C3718D4E12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47D496-9EEC-EFD7-516D-C5911B42BEA9}"/>
                  </a:ext>
                </a:extLst>
              </p:cNvPr>
              <p:cNvSpPr txBox="1"/>
              <p:nvPr/>
            </p:nvSpPr>
            <p:spPr>
              <a:xfrm>
                <a:off x="449989" y="2514946"/>
                <a:ext cx="524738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7847D496-9EEC-EFD7-516D-C5911B42BE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946"/>
                <a:ext cx="5247386" cy="768554"/>
              </a:xfrm>
              <a:prstGeom prst="rect">
                <a:avLst/>
              </a:prstGeom>
              <a:blipFill>
                <a:blip r:embed="rId5"/>
                <a:stretch>
                  <a:fillRect l="-1858" r="-17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5B5C299-5F65-14D4-AFA3-B4E2553D8112}"/>
                  </a:ext>
                </a:extLst>
              </p:cNvPr>
              <p:cNvSpPr txBox="1"/>
              <p:nvPr/>
            </p:nvSpPr>
            <p:spPr>
              <a:xfrm>
                <a:off x="449989" y="3189888"/>
                <a:ext cx="646658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45B5C299-5F65-14D4-AFA3-B4E2553D81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9888"/>
                <a:ext cx="6466586" cy="768553"/>
              </a:xfrm>
              <a:prstGeom prst="rect">
                <a:avLst/>
              </a:prstGeom>
              <a:blipFill>
                <a:blip r:embed="rId6"/>
                <a:stretch>
                  <a:fillRect l="-1508" r="-141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1591EA3-8407-2E62-EB57-9E1BC4B99876}"/>
              </a:ext>
            </a:extLst>
          </p:cNvPr>
          <p:cNvSpPr txBox="1"/>
          <p:nvPr/>
        </p:nvSpPr>
        <p:spPr>
          <a:xfrm>
            <a:off x="449989" y="386482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3EE8DF-DC15-709E-9339-E7628364DF1C}"/>
              </a:ext>
            </a:extLst>
          </p:cNvPr>
          <p:cNvSpPr txBox="1"/>
          <p:nvPr/>
        </p:nvSpPr>
        <p:spPr>
          <a:xfrm>
            <a:off x="449989" y="43403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3" name="yt_shape_11273"/>
              <p:cNvSpPr txBox="1"/>
              <p:nvPr/>
            </p:nvSpPr>
            <p:spPr>
              <a:xfrm>
                <a:off x="540000" y="900000"/>
                <a:ext cx="6809556" cy="31749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3" name="yt_shape_11273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09556" cy="3174908"/>
              </a:xfrm>
              <a:prstGeom prst="rect">
                <a:avLst/>
              </a:prstGeom>
              <a:blipFill>
                <a:blip r:embed="rId2"/>
                <a:stretch>
                  <a:fillRect l="-2775" r="-1701" b="-5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C6F8B8-47EF-7626-84BD-595F0B34A7C6}"/>
                  </a:ext>
                </a:extLst>
              </p:cNvPr>
              <p:cNvSpPr txBox="1"/>
              <p:nvPr/>
            </p:nvSpPr>
            <p:spPr>
              <a:xfrm>
                <a:off x="449989" y="1533152"/>
                <a:ext cx="54950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69C6F8B8-47EF-7626-84BD-595F0B34A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3152"/>
                <a:ext cx="5495036" cy="773570"/>
              </a:xfrm>
              <a:prstGeom prst="rect">
                <a:avLst/>
              </a:prstGeom>
              <a:blipFill>
                <a:blip r:embed="rId3"/>
                <a:stretch>
                  <a:fillRect l="-17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4BFEA1-6F36-78C2-A1F3-446B3C3059D6}"/>
                  </a:ext>
                </a:extLst>
              </p:cNvPr>
              <p:cNvSpPr txBox="1"/>
              <p:nvPr/>
            </p:nvSpPr>
            <p:spPr>
              <a:xfrm>
                <a:off x="449989" y="2213110"/>
                <a:ext cx="357098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DF4BFEA1-6F36-78C2-A1F3-446B3C3059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3110"/>
                <a:ext cx="3570986" cy="773570"/>
              </a:xfrm>
              <a:prstGeom prst="rect">
                <a:avLst/>
              </a:prstGeom>
              <a:blipFill>
                <a:blip r:embed="rId4"/>
                <a:stretch>
                  <a:fillRect l="-2730" r="-256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F1239C-41CE-C3D0-A796-C3BF8FBA3E95}"/>
                  </a:ext>
                </a:extLst>
              </p:cNvPr>
              <p:cNvSpPr txBox="1"/>
              <p:nvPr/>
            </p:nvSpPr>
            <p:spPr>
              <a:xfrm>
                <a:off x="449989" y="2893068"/>
                <a:ext cx="24089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23F1239C-41CE-C3D0-A796-C3BF8FBA3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3068"/>
                <a:ext cx="2408936" cy="773570"/>
              </a:xfrm>
              <a:prstGeom prst="rect">
                <a:avLst/>
              </a:prstGeom>
              <a:blipFill>
                <a:blip r:embed="rId5"/>
                <a:stretch>
                  <a:fillRect l="-4051" r="-37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9925C0A-5002-2CC5-1B28-64CAFB7317F6}"/>
              </a:ext>
            </a:extLst>
          </p:cNvPr>
          <p:cNvSpPr txBox="1"/>
          <p:nvPr/>
        </p:nvSpPr>
        <p:spPr>
          <a:xfrm>
            <a:off x="449989" y="357302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先变倒数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再用分配律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78" name="yt_shape_11278"/>
              <p:cNvSpPr txBox="1"/>
              <p:nvPr/>
            </p:nvSpPr>
            <p:spPr>
              <a:xfrm>
                <a:off x="540119" y="1389434"/>
                <a:ext cx="11111999" cy="11008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数学老师吕老师布置了一道思考题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682c"/>
                  </a:rPr>
                  <a:t>小明仔细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思考了一番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用了一种不同的方法解决了这个问题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8" name="yt_shape_11278" descr="{&quot;rangeId&quot;:2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0879"/>
              </a:xfrm>
              <a:prstGeom prst="rect">
                <a:avLst/>
              </a:prstGeom>
              <a:blipFill>
                <a:blip r:embed="rId2"/>
                <a:stretch>
                  <a:fillRect l="-1701" r="-55" b="-14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80" name="yt_shape_11280"/>
              <p:cNvSpPr txBox="1"/>
              <p:nvPr/>
            </p:nvSpPr>
            <p:spPr>
              <a:xfrm>
                <a:off x="540119" y="2541101"/>
                <a:ext cx="10740457" cy="133799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原式的倒数为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439b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0" name="yt_shape_11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1101"/>
                <a:ext cx="10740457" cy="1337995"/>
              </a:xfrm>
              <a:prstGeom prst="rect">
                <a:avLst/>
              </a:prstGeom>
              <a:blipFill>
                <a:blip r:embed="rId3"/>
                <a:stretch>
                  <a:fillRect l="-1702" b="-633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494">
            <a:extLst>
              <a:ext uri="{FF2B5EF4-FFF2-40B4-BE49-F238E27FC236}">
                <a16:creationId xmlns:a16="http://schemas.microsoft.com/office/drawing/2014/main" id="{23F9F5AF-FCFE-A0B1-3516-E144871732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yt_shape_11282"/>
          <p:cNvSpPr txBox="1"/>
          <p:nvPr/>
        </p:nvSpPr>
        <p:spPr>
          <a:xfrm>
            <a:off x="540000" y="836712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请你通过计算验证小明的解法的正确性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FAA76E-8B84-B456-784F-BCCEBCBDF784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7901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FAA76E-8B84-B456-784F-BCCEBCBDF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790186" cy="775793"/>
              </a:xfrm>
              <a:prstGeom prst="rect">
                <a:avLst/>
              </a:prstGeom>
              <a:blipFill>
                <a:blip r:embed="rId2"/>
                <a:stretch>
                  <a:fillRect l="-2036" r="-19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D4BED5-8334-E8B1-D020-C2863C589483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25851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D4BED5-8334-E8B1-D020-C2863C589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2585149" cy="765061"/>
              </a:xfrm>
              <a:prstGeom prst="rect">
                <a:avLst/>
              </a:prstGeom>
              <a:blipFill>
                <a:blip r:embed="rId3"/>
                <a:stretch>
                  <a:fillRect l="-3774" r="-3538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B9D454-508C-001B-3C78-A68A086F789C}"/>
                  </a:ext>
                </a:extLst>
              </p:cNvPr>
              <p:cNvSpPr txBox="1"/>
              <p:nvPr/>
            </p:nvSpPr>
            <p:spPr>
              <a:xfrm>
                <a:off x="449989" y="2682312"/>
                <a:ext cx="12945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B9D454-508C-001B-3C78-A68A086F7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2312"/>
                <a:ext cx="1294512" cy="765061"/>
              </a:xfrm>
              <a:prstGeom prst="rect">
                <a:avLst/>
              </a:prstGeom>
              <a:blipFill>
                <a:blip r:embed="rId4"/>
                <a:stretch>
                  <a:fillRect l="-7547" r="-75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4122800-C388-B9A8-5190-E6236B2C546B}"/>
                  </a:ext>
                </a:extLst>
              </p:cNvPr>
              <p:cNvSpPr txBox="1"/>
              <p:nvPr/>
            </p:nvSpPr>
            <p:spPr>
              <a:xfrm>
                <a:off x="449989" y="3353761"/>
                <a:ext cx="10135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4122800-C388-B9A8-5190-E6236B2C54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3761"/>
                <a:ext cx="1013524" cy="768045"/>
              </a:xfrm>
              <a:prstGeom prst="rect">
                <a:avLst/>
              </a:prstGeom>
              <a:blipFill>
                <a:blip r:embed="rId5"/>
                <a:stretch>
                  <a:fillRect l="-9639" r="-96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90815CB-0F3E-E4A9-B1EB-6E387FF6E534}"/>
              </a:ext>
            </a:extLst>
          </p:cNvPr>
          <p:cNvSpPr txBox="1"/>
          <p:nvPr/>
        </p:nvSpPr>
        <p:spPr>
          <a:xfrm>
            <a:off x="449989" y="4028194"/>
            <a:ext cx="1551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所以正确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283" name="yt_shape_11283"/>
          <p:cNvSpPr txBox="1"/>
          <p:nvPr/>
        </p:nvSpPr>
        <p:spPr>
          <a:xfrm>
            <a:off x="540000" y="4562890"/>
            <a:ext cx="8463855" cy="5222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由此可以得到结论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一个数的倒数的倒数等于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所以正确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F27233-4F54-E398-AA42-D12CAD75AD3C}"/>
              </a:ext>
            </a:extLst>
          </p:cNvPr>
          <p:cNvSpPr txBox="1"/>
          <p:nvPr/>
        </p:nvSpPr>
        <p:spPr>
          <a:xfrm>
            <a:off x="7612789" y="45160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67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6" name="yt_shape_11286"/>
              <p:cNvSpPr txBox="1"/>
              <p:nvPr/>
            </p:nvSpPr>
            <p:spPr>
              <a:xfrm>
                <a:off x="540000" y="900000"/>
                <a:ext cx="8112798" cy="48108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请你运用小明的解法计算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原式的倒数为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6" name="yt_shape_11286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12798" cy="4810804"/>
              </a:xfrm>
              <a:prstGeom prst="rect">
                <a:avLst/>
              </a:prstGeom>
              <a:blipFill>
                <a:blip r:embed="rId2"/>
                <a:stretch>
                  <a:fillRect l="-2331" r="-1353" b="-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EB1E42-DC50-34D2-3657-153B711D9620}"/>
              </a:ext>
            </a:extLst>
          </p:cNvPr>
          <p:cNvSpPr txBox="1"/>
          <p:nvPr/>
        </p:nvSpPr>
        <p:spPr>
          <a:xfrm>
            <a:off x="449989" y="152889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原式的倒数为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1D27A2-0C5E-6528-848D-7AF704B7DB3B}"/>
                  </a:ext>
                </a:extLst>
              </p:cNvPr>
              <p:cNvSpPr txBox="1"/>
              <p:nvPr/>
            </p:nvSpPr>
            <p:spPr>
              <a:xfrm>
                <a:off x="754789" y="2004386"/>
                <a:ext cx="3642423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}">
                <a:extLst>
                  <a:ext uri="{FF2B5EF4-FFF2-40B4-BE49-F238E27FC236}">
                    <a16:creationId xmlns:a16="http://schemas.microsoft.com/office/drawing/2014/main" id="{831D27A2-0C5E-6528-848D-7AF704B7DB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2004386"/>
                <a:ext cx="3642423" cy="769315"/>
              </a:xfrm>
              <a:prstGeom prst="rect">
                <a:avLst/>
              </a:prstGeom>
              <a:blipFill>
                <a:blip r:embed="rId3"/>
                <a:stretch>
                  <a:fillRect l="-2680" r="-251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2140D0-5494-7D5A-7CF7-490DB066207F}"/>
                  </a:ext>
                </a:extLst>
              </p:cNvPr>
              <p:cNvSpPr txBox="1"/>
              <p:nvPr/>
            </p:nvSpPr>
            <p:spPr>
              <a:xfrm>
                <a:off x="449989" y="2680089"/>
                <a:ext cx="389959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182140D0-5494-7D5A-7CF7-490DB0662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0089"/>
                <a:ext cx="3899598" cy="769316"/>
              </a:xfrm>
              <a:prstGeom prst="rect">
                <a:avLst/>
              </a:prstGeom>
              <a:blipFill>
                <a:blip r:embed="rId4"/>
                <a:stretch>
                  <a:fillRect l="-2500" r="-23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AA921B-EEF1-3EFB-061D-F729D8F6C51A}"/>
                  </a:ext>
                </a:extLst>
              </p:cNvPr>
              <p:cNvSpPr txBox="1"/>
              <p:nvPr/>
            </p:nvSpPr>
            <p:spPr>
              <a:xfrm>
                <a:off x="449989" y="3355793"/>
                <a:ext cx="6337998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99AA921B-EEF1-3EFB-061D-F729D8F6C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5793"/>
                <a:ext cx="6337998" cy="769315"/>
              </a:xfrm>
              <a:prstGeom prst="rect">
                <a:avLst/>
              </a:prstGeom>
              <a:blipFill>
                <a:blip r:embed="rId5"/>
                <a:stretch>
                  <a:fillRect l="-1538" r="-14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CCF075B-628B-AC82-1C1C-14921D8EF692}"/>
              </a:ext>
            </a:extLst>
          </p:cNvPr>
          <p:cNvSpPr txBox="1"/>
          <p:nvPr/>
        </p:nvSpPr>
        <p:spPr>
          <a:xfrm>
            <a:off x="449989" y="403149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62F932-79EC-5933-EEF5-96C2EC177D44}"/>
              </a:ext>
            </a:extLst>
          </p:cNvPr>
          <p:cNvSpPr txBox="1"/>
          <p:nvPr/>
        </p:nvSpPr>
        <p:spPr>
          <a:xfrm>
            <a:off x="449989" y="450698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074750-7A9A-AC9E-46E4-2EF4772452C8}"/>
                  </a:ext>
                </a:extLst>
              </p:cNvPr>
              <p:cNvSpPr txBox="1"/>
              <p:nvPr/>
            </p:nvSpPr>
            <p:spPr>
              <a:xfrm>
                <a:off x="449989" y="4982472"/>
                <a:ext cx="25137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9}">
                <a:extLst>
                  <a:ext uri="{FF2B5EF4-FFF2-40B4-BE49-F238E27FC236}">
                    <a16:creationId xmlns:a16="http://schemas.microsoft.com/office/drawing/2014/main" id="{C4074750-7A9A-AC9E-46E4-2EF477245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2472"/>
                <a:ext cx="2513711" cy="728612"/>
              </a:xfrm>
              <a:prstGeom prst="rect">
                <a:avLst/>
              </a:prstGeom>
              <a:blipFill>
                <a:blip r:embed="rId6"/>
                <a:stretch>
                  <a:fillRect l="-3883" r="-388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1" name="yt_shape_11221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运用乘法交换律和结合律</a:t>
            </a:r>
          </a:p>
        </p:txBody>
      </p:sp>
      <p:sp>
        <p:nvSpPr>
          <p:cNvPr id="11222" name="yt_shape_11222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223" name="yt_shape_11223"/>
          <p:cNvSpPr txBox="1"/>
          <p:nvPr/>
        </p:nvSpPr>
        <p:spPr>
          <a:xfrm>
            <a:off x="540000" y="1868737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224" name="yt_shape_11224"/>
          <p:cNvSpPr txBox="1"/>
          <p:nvPr/>
        </p:nvSpPr>
        <p:spPr>
          <a:xfrm>
            <a:off x="540000" y="2348040"/>
            <a:ext cx="430887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25" name="yt_shape_11225"/>
              <p:cNvSpPr txBox="1"/>
              <p:nvPr/>
            </p:nvSpPr>
            <p:spPr>
              <a:xfrm>
                <a:off x="540000" y="3787606"/>
                <a:ext cx="575638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5" name="yt_shape_11225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7606"/>
                <a:ext cx="5756384" cy="641779"/>
              </a:xfrm>
              <a:prstGeom prst="rect">
                <a:avLst/>
              </a:prstGeom>
              <a:blipFill>
                <a:blip r:embed="rId2"/>
                <a:stretch>
                  <a:fillRect l="-3284" r="-222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27" name="yt_shape_11227"/>
              <p:cNvSpPr txBox="1"/>
              <p:nvPr/>
            </p:nvSpPr>
            <p:spPr>
              <a:xfrm>
                <a:off x="540000" y="4480173"/>
                <a:ext cx="4986943" cy="158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7" name="yt_shape_11227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80173"/>
                <a:ext cx="4986943" cy="1589666"/>
              </a:xfrm>
              <a:prstGeom prst="rect">
                <a:avLst/>
              </a:prstGeom>
              <a:blipFill>
                <a:blip r:embed="rId3"/>
                <a:stretch>
                  <a:fillRect l="-3790" r="-2689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2896">
            <a:extLst>
              <a:ext uri="{FF2B5EF4-FFF2-40B4-BE49-F238E27FC236}">
                <a16:creationId xmlns:a16="http://schemas.microsoft.com/office/drawing/2014/main" id="{A10C064B-C677-B010-F5A5-FD4E60A86E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503C8A-123D-7C92-CDAA-CBA76AA74174}"/>
              </a:ext>
            </a:extLst>
          </p:cNvPr>
          <p:cNvSpPr txBox="1"/>
          <p:nvPr/>
        </p:nvSpPr>
        <p:spPr>
          <a:xfrm>
            <a:off x="449989" y="230123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2B0E8F-A38B-DF9C-F494-DAF754F180D4}"/>
              </a:ext>
            </a:extLst>
          </p:cNvPr>
          <p:cNvSpPr txBox="1"/>
          <p:nvPr/>
        </p:nvSpPr>
        <p:spPr>
          <a:xfrm>
            <a:off x="449989" y="27767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B49453-895F-29BB-2C95-FB7D5BB903EE}"/>
              </a:ext>
            </a:extLst>
          </p:cNvPr>
          <p:cNvSpPr txBox="1"/>
          <p:nvPr/>
        </p:nvSpPr>
        <p:spPr>
          <a:xfrm>
            <a:off x="449989" y="325221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4D149C-1770-D5F3-1446-BF190C8CCD7B}"/>
                  </a:ext>
                </a:extLst>
              </p:cNvPr>
              <p:cNvSpPr txBox="1"/>
              <p:nvPr/>
            </p:nvSpPr>
            <p:spPr>
              <a:xfrm>
                <a:off x="449989" y="4433367"/>
                <a:ext cx="51187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mathAnswerShape': 1}">
                <a:extLst>
                  <a:ext uri="{FF2B5EF4-FFF2-40B4-BE49-F238E27FC236}">
                    <a16:creationId xmlns:a16="http://schemas.microsoft.com/office/drawing/2014/main" id="{FC4D149C-1770-D5F3-1446-BF190C8CC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3367"/>
                <a:ext cx="5118798" cy="768046"/>
              </a:xfrm>
              <a:prstGeom prst="rect">
                <a:avLst/>
              </a:prstGeom>
              <a:blipFill>
                <a:blip r:embed="rId5"/>
                <a:stretch>
                  <a:fillRect l="-1905" r="-17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68E9176-4E45-33F0-B540-71E952905890}"/>
              </a:ext>
            </a:extLst>
          </p:cNvPr>
          <p:cNvSpPr txBox="1"/>
          <p:nvPr/>
        </p:nvSpPr>
        <p:spPr>
          <a:xfrm>
            <a:off x="449989" y="51078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F49C2C-0FB9-CD35-4640-F08AEB432ACE}"/>
              </a:ext>
            </a:extLst>
          </p:cNvPr>
          <p:cNvSpPr txBox="1"/>
          <p:nvPr/>
        </p:nvSpPr>
        <p:spPr>
          <a:xfrm>
            <a:off x="449989" y="558328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29" name="yt_shape_11229"/>
              <p:cNvSpPr txBox="1"/>
              <p:nvPr/>
            </p:nvSpPr>
            <p:spPr>
              <a:xfrm>
                <a:off x="540000" y="900000"/>
                <a:ext cx="6549870" cy="33864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9" name="yt_shape_1122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9870" cy="3386440"/>
              </a:xfrm>
              <a:prstGeom prst="rect">
                <a:avLst/>
              </a:prstGeom>
              <a:blipFill>
                <a:blip r:embed="rId2"/>
                <a:stretch>
                  <a:fillRect l="-2886" r="-1769" b="-14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E3F3D89-007B-D4F1-86AD-1F03798D88D9}"/>
                  </a:ext>
                </a:extLst>
              </p:cNvPr>
              <p:cNvSpPr txBox="1"/>
              <p:nvPr/>
            </p:nvSpPr>
            <p:spPr>
              <a:xfrm>
                <a:off x="449989" y="1534803"/>
                <a:ext cx="37710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3E3F3D89-007B-D4F1-86AD-1F03798D8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03"/>
                <a:ext cx="3771011" cy="775221"/>
              </a:xfrm>
              <a:prstGeom prst="rect">
                <a:avLst/>
              </a:prstGeom>
              <a:blipFill>
                <a:blip r:embed="rId3"/>
                <a:stretch>
                  <a:fillRect l="-258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BF0001-B32D-5132-88C8-49E6C05C8854}"/>
                  </a:ext>
                </a:extLst>
              </p:cNvPr>
              <p:cNvSpPr txBox="1"/>
              <p:nvPr/>
            </p:nvSpPr>
            <p:spPr>
              <a:xfrm>
                <a:off x="449989" y="2216412"/>
                <a:ext cx="37710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35BF0001-B32D-5132-88C8-49E6C05C8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6412"/>
                <a:ext cx="3771011" cy="775221"/>
              </a:xfrm>
              <a:prstGeom prst="rect">
                <a:avLst/>
              </a:prstGeom>
              <a:blipFill>
                <a:blip r:embed="rId4"/>
                <a:stretch>
                  <a:fillRect l="-2589" r="-242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BFD96D-98EC-E232-492E-E7006B540A04}"/>
                  </a:ext>
                </a:extLst>
              </p:cNvPr>
              <p:cNvSpPr txBox="1"/>
              <p:nvPr/>
            </p:nvSpPr>
            <p:spPr>
              <a:xfrm>
                <a:off x="449989" y="2898021"/>
                <a:ext cx="11659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75BFD96D-98EC-E232-492E-E7006B540A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8021"/>
                <a:ext cx="1165924" cy="767474"/>
              </a:xfrm>
              <a:prstGeom prst="rect">
                <a:avLst/>
              </a:prstGeom>
              <a:blipFill>
                <a:blip r:embed="rId5"/>
                <a:stretch>
                  <a:fillRect l="-8377" r="-8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7C5B8E-F8BB-0F4D-4D91-68733BADCE92}"/>
                  </a:ext>
                </a:extLst>
              </p:cNvPr>
              <p:cNvSpPr txBox="1"/>
              <p:nvPr/>
            </p:nvSpPr>
            <p:spPr>
              <a:xfrm>
                <a:off x="449989" y="3571883"/>
                <a:ext cx="8611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BC7C5B8E-F8BB-0F4D-4D91-68733BADCE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1883"/>
                <a:ext cx="861124" cy="728612"/>
              </a:xfrm>
              <a:prstGeom prst="rect">
                <a:avLst/>
              </a:prstGeom>
              <a:blipFill>
                <a:blip r:embed="rId6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33" name="yt_shape_11233"/>
              <p:cNvSpPr txBox="1"/>
              <p:nvPr/>
            </p:nvSpPr>
            <p:spPr>
              <a:xfrm>
                <a:off x="540000" y="900000"/>
                <a:ext cx="4009111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31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0" u="none">
                    <a:solidFill>
                      <a:srgbClr val="1EE3CF"/>
                    </a:solidFill>
                    <a:effectLst/>
                    <a:latin typeface="Times New Roman" pitchFamily="31"/>
                    <a:ea typeface="Times New Roman" pitchFamily="31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3" name="yt_shape_11233" descr="{&quot;rangeId&quot;:22,&quot;color&quot;:&quot;B&quot;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09111" cy="649152"/>
              </a:xfrm>
              <a:prstGeom prst="rect">
                <a:avLst/>
              </a:prstGeom>
              <a:blipFill>
                <a:blip r:embed="rId2"/>
                <a:stretch>
                  <a:fillRect l="-4718" r="-365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35" name="yt_shape_11235"/>
              <p:cNvSpPr txBox="1"/>
              <p:nvPr/>
            </p:nvSpPr>
            <p:spPr>
              <a:xfrm>
                <a:off x="540000" y="1599940"/>
                <a:ext cx="3803926" cy="27024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5" name="yt_shape_11235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9940"/>
                <a:ext cx="3803926" cy="2702471"/>
              </a:xfrm>
              <a:prstGeom prst="rect">
                <a:avLst/>
              </a:prstGeom>
              <a:blipFill>
                <a:blip r:embed="rId3"/>
                <a:stretch>
                  <a:fillRect l="-4968" r="-3686" b="-2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131">
            <a:extLst>
              <a:ext uri="{FF2B5EF4-FFF2-40B4-BE49-F238E27FC236}">
                <a16:creationId xmlns:a16="http://schemas.microsoft.com/office/drawing/2014/main" id="{97344923-8904-7771-CCF7-68596E3BB4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475" y="1076986"/>
            <a:ext cx="98489" cy="288901"/>
          </a:xfrm>
          <a:prstGeom prst="rect">
            <a:avLst/>
          </a:prstGeom>
        </p:spPr>
      </p:pic>
      <p:pic>
        <p:nvPicPr>
          <p:cNvPr id="5" name="yt_shape_1723613403165">
            <a:extLst>
              <a:ext uri="{FF2B5EF4-FFF2-40B4-BE49-F238E27FC236}">
                <a16:creationId xmlns:a16="http://schemas.microsoft.com/office/drawing/2014/main" id="{4DD9F799-3F98-E56B-8897-CAD3E258DB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313" y="1151495"/>
            <a:ext cx="47688" cy="1398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64729E-8DC7-A751-1D21-09CDCA013CBE}"/>
                  </a:ext>
                </a:extLst>
              </p:cNvPr>
              <p:cNvSpPr txBox="1"/>
              <p:nvPr/>
            </p:nvSpPr>
            <p:spPr>
              <a:xfrm>
                <a:off x="449989" y="1553134"/>
                <a:ext cx="394722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0664729E-8DC7-A751-1D21-09CDCA013C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53134"/>
                <a:ext cx="3947223" cy="775793"/>
              </a:xfrm>
              <a:prstGeom prst="rect">
                <a:avLst/>
              </a:prstGeom>
              <a:blipFill>
                <a:blip r:embed="rId6"/>
                <a:stretch>
                  <a:fillRect l="-247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7024B0D-5267-C366-4190-8815664FF849}"/>
                  </a:ext>
                </a:extLst>
              </p:cNvPr>
              <p:cNvSpPr txBox="1"/>
              <p:nvPr/>
            </p:nvSpPr>
            <p:spPr>
              <a:xfrm>
                <a:off x="449989" y="2235315"/>
                <a:ext cx="394722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D7024B0D-5267-C366-4190-8815664FF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5315"/>
                <a:ext cx="3947223" cy="775792"/>
              </a:xfrm>
              <a:prstGeom prst="rect">
                <a:avLst/>
              </a:prstGeom>
              <a:blipFill>
                <a:blip r:embed="rId7"/>
                <a:stretch>
                  <a:fillRect l="-2473" r="-231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39022A1-42BD-8F9C-DDB0-1BB229F33A3A}"/>
                  </a:ext>
                </a:extLst>
              </p:cNvPr>
              <p:cNvSpPr txBox="1"/>
              <p:nvPr/>
            </p:nvSpPr>
            <p:spPr>
              <a:xfrm>
                <a:off x="449989" y="2917495"/>
                <a:ext cx="15993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C39022A1-42BD-8F9C-DDB0-1BB229F33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7495"/>
                <a:ext cx="1599312" cy="769062"/>
              </a:xfrm>
              <a:prstGeom prst="rect">
                <a:avLst/>
              </a:prstGeom>
              <a:blipFill>
                <a:blip r:embed="rId8"/>
                <a:stretch>
                  <a:fillRect l="-6107" r="-61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A0570F5-CA92-B6EC-297C-27EAF6768862}"/>
                  </a:ext>
                </a:extLst>
              </p:cNvPr>
              <p:cNvSpPr txBox="1"/>
              <p:nvPr/>
            </p:nvSpPr>
            <p:spPr>
              <a:xfrm>
                <a:off x="449989" y="3592945"/>
                <a:ext cx="12945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mathAnswerShape': 1}">
                <a:extLst>
                  <a:ext uri="{FF2B5EF4-FFF2-40B4-BE49-F238E27FC236}">
                    <a16:creationId xmlns:a16="http://schemas.microsoft.com/office/drawing/2014/main" id="{6A0570F5-CA92-B6EC-297C-27EAF67688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2945"/>
                <a:ext cx="1294512" cy="730136"/>
              </a:xfrm>
              <a:prstGeom prst="rect">
                <a:avLst/>
              </a:prstGeom>
              <a:blipFill>
                <a:blip r:embed="rId9"/>
                <a:stretch>
                  <a:fillRect l="-7547" r="-75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7" name="yt_shape_11237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正用分配律</a:t>
            </a:r>
          </a:p>
        </p:txBody>
      </p:sp>
      <p:sp>
        <p:nvSpPr>
          <p:cNvPr id="11238" name="yt_shape_11238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39" name="yt_shape_11239"/>
              <p:cNvSpPr txBox="1"/>
              <p:nvPr/>
            </p:nvSpPr>
            <p:spPr>
              <a:xfrm>
                <a:off x="540000" y="1868737"/>
                <a:ext cx="4962897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39" name="yt_shape_11239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962897" cy="649152"/>
              </a:xfrm>
              <a:prstGeom prst="rect">
                <a:avLst/>
              </a:prstGeom>
              <a:blipFill>
                <a:blip r:embed="rId2"/>
                <a:stretch>
                  <a:fillRect l="-3808" r="-270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41" name="yt_shape_11241"/>
              <p:cNvSpPr txBox="1"/>
              <p:nvPr/>
            </p:nvSpPr>
            <p:spPr>
              <a:xfrm>
                <a:off x="540000" y="2568677"/>
                <a:ext cx="7578998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1" name="yt_shape_1124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7578998" cy="1597489"/>
              </a:xfrm>
              <a:prstGeom prst="rect">
                <a:avLst/>
              </a:prstGeom>
              <a:blipFill>
                <a:blip r:embed="rId3"/>
                <a:stretch>
                  <a:fillRect l="-2494" r="-1448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03237">
            <a:extLst>
              <a:ext uri="{FF2B5EF4-FFF2-40B4-BE49-F238E27FC236}">
                <a16:creationId xmlns:a16="http://schemas.microsoft.com/office/drawing/2014/main" id="{749748AF-258C-1755-D0B4-55F4CBE998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B40BB5-5D72-C737-330D-F4B38865CDF0}"/>
                  </a:ext>
                </a:extLst>
              </p:cNvPr>
              <p:cNvSpPr txBox="1"/>
              <p:nvPr/>
            </p:nvSpPr>
            <p:spPr>
              <a:xfrm>
                <a:off x="449989" y="2521871"/>
                <a:ext cx="76857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70B40BB5-5D72-C737-330D-F4B38865C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871"/>
                <a:ext cx="7685787" cy="775793"/>
              </a:xfrm>
              <a:prstGeom prst="rect">
                <a:avLst/>
              </a:prstGeom>
              <a:blipFill>
                <a:blip r:embed="rId5"/>
                <a:stretch>
                  <a:fillRect l="-1269" r="-119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364E16C-5AC7-1425-7371-5A04EF975C95}"/>
              </a:ext>
            </a:extLst>
          </p:cNvPr>
          <p:cNvSpPr txBox="1"/>
          <p:nvPr/>
        </p:nvSpPr>
        <p:spPr>
          <a:xfrm>
            <a:off x="449989" y="320405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C7CB8E-FA3D-2AE3-FD84-230E301507C5}"/>
              </a:ext>
            </a:extLst>
          </p:cNvPr>
          <p:cNvSpPr txBox="1"/>
          <p:nvPr/>
        </p:nvSpPr>
        <p:spPr>
          <a:xfrm>
            <a:off x="449989" y="367954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3" name="yt_shape_11243"/>
              <p:cNvSpPr txBox="1"/>
              <p:nvPr/>
            </p:nvSpPr>
            <p:spPr>
              <a:xfrm>
                <a:off x="540000" y="900000"/>
                <a:ext cx="4664739" cy="3360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89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3" name="yt_shape_11243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664739" cy="3360728"/>
              </a:xfrm>
              <a:prstGeom prst="rect">
                <a:avLst/>
              </a:prstGeom>
              <a:blipFill>
                <a:blip r:embed="rId2"/>
                <a:stretch>
                  <a:fillRect l="-4052" r="-3007" b="-2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9618BB-12C5-92E7-EAE9-F3D413EA1247}"/>
                  </a:ext>
                </a:extLst>
              </p:cNvPr>
              <p:cNvSpPr txBox="1"/>
              <p:nvPr/>
            </p:nvSpPr>
            <p:spPr>
              <a:xfrm>
                <a:off x="449989" y="1527882"/>
                <a:ext cx="479971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519618BB-12C5-92E7-EAE9-F3D413EA1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882"/>
                <a:ext cx="4799711" cy="768299"/>
              </a:xfrm>
              <a:prstGeom prst="rect">
                <a:avLst/>
              </a:prstGeom>
              <a:blipFill>
                <a:blip r:embed="rId3"/>
                <a:stretch>
                  <a:fillRect l="-2033" r="-20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5A24280-7ECF-3CF1-9667-1E88E240669F}"/>
                  </a:ext>
                </a:extLst>
              </p:cNvPr>
              <p:cNvSpPr txBox="1"/>
              <p:nvPr/>
            </p:nvSpPr>
            <p:spPr>
              <a:xfrm>
                <a:off x="449989" y="2202569"/>
                <a:ext cx="43425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}">
                <a:extLst>
                  <a:ext uri="{FF2B5EF4-FFF2-40B4-BE49-F238E27FC236}">
                    <a16:creationId xmlns:a16="http://schemas.microsoft.com/office/drawing/2014/main" id="{F5A24280-7ECF-3CF1-9667-1E88E24066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569"/>
                <a:ext cx="4342511" cy="768300"/>
              </a:xfrm>
              <a:prstGeom prst="rect">
                <a:avLst/>
              </a:prstGeom>
              <a:blipFill>
                <a:blip r:embed="rId4"/>
                <a:stretch>
                  <a:fillRect l="-2247" r="-22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C02B77E-4C64-2A68-7DFE-8389C8B80D8E}"/>
                  </a:ext>
                </a:extLst>
              </p:cNvPr>
              <p:cNvSpPr txBox="1"/>
              <p:nvPr/>
            </p:nvSpPr>
            <p:spPr>
              <a:xfrm>
                <a:off x="449989" y="2877257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2C02B77E-4C64-2A68-7DFE-8389C8B80D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257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D92E078-4F0D-6364-A67F-42882452A1F1}"/>
                  </a:ext>
                </a:extLst>
              </p:cNvPr>
              <p:cNvSpPr txBox="1"/>
              <p:nvPr/>
            </p:nvSpPr>
            <p:spPr>
              <a:xfrm>
                <a:off x="449989" y="3548706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89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9D92E078-4F0D-6364-A67F-42882452A1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8706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7" name="yt_shape_11247"/>
              <p:cNvSpPr txBox="1"/>
              <p:nvPr/>
            </p:nvSpPr>
            <p:spPr>
              <a:xfrm>
                <a:off x="540000" y="900000"/>
                <a:ext cx="3683701" cy="33866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7" name="yt_shape_11247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83701" cy="3386633"/>
              </a:xfrm>
              <a:prstGeom prst="rect">
                <a:avLst/>
              </a:prstGeom>
              <a:blipFill>
                <a:blip r:embed="rId2"/>
                <a:stretch>
                  <a:fillRect l="-5132" b="-2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EB11C5-5676-6252-87D7-FE5CD8A85692}"/>
                  </a:ext>
                </a:extLst>
              </p:cNvPr>
              <p:cNvSpPr txBox="1"/>
              <p:nvPr/>
            </p:nvSpPr>
            <p:spPr>
              <a:xfrm>
                <a:off x="449989" y="1534867"/>
                <a:ext cx="3828161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2DEB11C5-5676-6252-87D7-FE5CD8A85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67"/>
                <a:ext cx="3828161" cy="775284"/>
              </a:xfrm>
              <a:prstGeom prst="rect">
                <a:avLst/>
              </a:prstGeom>
              <a:blipFill>
                <a:blip r:embed="rId3"/>
                <a:stretch>
                  <a:fillRect l="-254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B7733D-0A5E-7129-81DE-2641D256065E}"/>
                  </a:ext>
                </a:extLst>
              </p:cNvPr>
              <p:cNvSpPr txBox="1"/>
              <p:nvPr/>
            </p:nvSpPr>
            <p:spPr>
              <a:xfrm>
                <a:off x="449989" y="2216539"/>
                <a:ext cx="2527999" cy="775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}">
                <a:extLst>
                  <a:ext uri="{FF2B5EF4-FFF2-40B4-BE49-F238E27FC236}">
                    <a16:creationId xmlns:a16="http://schemas.microsoft.com/office/drawing/2014/main" id="{6CB7733D-0A5E-7129-81DE-2641D25606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6539"/>
                <a:ext cx="2527999" cy="775285"/>
              </a:xfrm>
              <a:prstGeom prst="rect">
                <a:avLst/>
              </a:prstGeom>
              <a:blipFill>
                <a:blip r:embed="rId4"/>
                <a:stretch>
                  <a:fillRect l="-385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CF650E3-32A5-8F25-ED68-C969FDB43733}"/>
                  </a:ext>
                </a:extLst>
              </p:cNvPr>
              <p:cNvSpPr txBox="1"/>
              <p:nvPr/>
            </p:nvSpPr>
            <p:spPr>
              <a:xfrm>
                <a:off x="449989" y="2898212"/>
                <a:ext cx="13183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CCF650E3-32A5-8F25-ED68-C969FDB43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8212"/>
                <a:ext cx="1318324" cy="767474"/>
              </a:xfrm>
              <a:prstGeom prst="rect">
                <a:avLst/>
              </a:prstGeom>
              <a:blipFill>
                <a:blip r:embed="rId5"/>
                <a:stretch>
                  <a:fillRect l="-74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CD03EC-2FC1-69D5-92D0-A171A90C07C6}"/>
                  </a:ext>
                </a:extLst>
              </p:cNvPr>
              <p:cNvSpPr txBox="1"/>
              <p:nvPr/>
            </p:nvSpPr>
            <p:spPr>
              <a:xfrm>
                <a:off x="449989" y="3572074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}">
                <a:extLst>
                  <a:ext uri="{FF2B5EF4-FFF2-40B4-BE49-F238E27FC236}">
                    <a16:creationId xmlns:a16="http://schemas.microsoft.com/office/drawing/2014/main" id="{0DCD03EC-2FC1-69D5-92D0-A171A90C0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2074"/>
                <a:ext cx="1165924" cy="728612"/>
              </a:xfrm>
              <a:prstGeom prst="rect">
                <a:avLst/>
              </a:prstGeom>
              <a:blipFill>
                <a:blip r:embed="rId6"/>
                <a:stretch>
                  <a:fillRect l="-8377" r="-83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51" name="yt_shape_11251"/>
              <p:cNvSpPr txBox="1"/>
              <p:nvPr/>
            </p:nvSpPr>
            <p:spPr>
              <a:xfrm>
                <a:off x="540000" y="900000"/>
                <a:ext cx="9781524" cy="2286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51" name="yt_shape_11251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81524" cy="2286332"/>
              </a:xfrm>
              <a:prstGeom prst="rect">
                <a:avLst/>
              </a:prstGeom>
              <a:blipFill>
                <a:blip r:embed="rId2"/>
                <a:stretch>
                  <a:fillRect l="-1933" r="-935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70F823-AFB5-77A0-1BF8-8F5E084C61F2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986701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8C70F823-AFB5-77A0-1BF8-8F5E084C61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9867012" cy="775792"/>
              </a:xfrm>
              <a:prstGeom prst="rect">
                <a:avLst/>
              </a:prstGeom>
              <a:blipFill>
                <a:blip r:embed="rId3"/>
                <a:stretch>
                  <a:fillRect l="-989" r="-98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365B542-FFED-BE4A-7C91-F8818BF3EF71}"/>
              </a:ext>
            </a:extLst>
          </p:cNvPr>
          <p:cNvSpPr txBox="1"/>
          <p:nvPr/>
        </p:nvSpPr>
        <p:spPr>
          <a:xfrm>
            <a:off x="449989" y="221755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F3CE47-0C9C-859F-958D-D4019EF89F8B}"/>
              </a:ext>
            </a:extLst>
          </p:cNvPr>
          <p:cNvSpPr txBox="1"/>
          <p:nvPr/>
        </p:nvSpPr>
        <p:spPr>
          <a:xfrm>
            <a:off x="449989" y="269304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5" name="yt_shape_11255"/>
          <p:cNvSpPr txBox="1"/>
          <p:nvPr/>
        </p:nvSpPr>
        <p:spPr>
          <a:xfrm>
            <a:off x="540000" y="764704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逆用分配律</a:t>
            </a:r>
          </a:p>
        </p:txBody>
      </p:sp>
      <p:sp>
        <p:nvSpPr>
          <p:cNvPr id="11256" name="yt_shape_11256"/>
          <p:cNvSpPr txBox="1"/>
          <p:nvPr/>
        </p:nvSpPr>
        <p:spPr>
          <a:xfrm>
            <a:off x="540000" y="120335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57" name="yt_shape_11257"/>
              <p:cNvSpPr txBox="1"/>
              <p:nvPr/>
            </p:nvSpPr>
            <p:spPr>
              <a:xfrm>
                <a:off x="540000" y="1682653"/>
                <a:ext cx="691535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257" name="yt_shape_11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2653"/>
                <a:ext cx="6915355" cy="642740"/>
              </a:xfrm>
              <a:prstGeom prst="rect">
                <a:avLst/>
              </a:prstGeom>
              <a:blipFill>
                <a:blip r:embed="rId2"/>
                <a:stretch>
                  <a:fillRect l="-2734" r="-167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59" name="yt_shape_11259"/>
              <p:cNvSpPr txBox="1"/>
              <p:nvPr/>
            </p:nvSpPr>
            <p:spPr>
              <a:xfrm>
                <a:off x="540000" y="2376181"/>
                <a:ext cx="5126403" cy="20039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59" name="yt_shape_11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6181"/>
                <a:ext cx="5126403" cy="2003947"/>
              </a:xfrm>
              <a:prstGeom prst="rect">
                <a:avLst/>
              </a:prstGeom>
              <a:blipFill>
                <a:blip r:embed="rId3"/>
                <a:stretch>
                  <a:fillRect l="-3686" r="-2616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61" name="yt_shape_11261"/>
          <p:cNvSpPr txBox="1"/>
          <p:nvPr/>
        </p:nvSpPr>
        <p:spPr>
          <a:xfrm>
            <a:off x="540000" y="4430916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62" name="yt_shape_11262"/>
          <p:cNvSpPr txBox="1"/>
          <p:nvPr/>
        </p:nvSpPr>
        <p:spPr>
          <a:xfrm>
            <a:off x="540000" y="4910219"/>
            <a:ext cx="738663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403322">
            <a:extLst>
              <a:ext uri="{FF2B5EF4-FFF2-40B4-BE49-F238E27FC236}">
                <a16:creationId xmlns:a16="http://schemas.microsoft.com/office/drawing/2014/main" id="{56E7BAC1-FE8C-2E2A-2249-3F9BCB0254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6973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2BC8FA-FAC3-DA40-ED3D-395F0ED6570F}"/>
                  </a:ext>
                </a:extLst>
              </p:cNvPr>
              <p:cNvSpPr txBox="1"/>
              <p:nvPr/>
            </p:nvSpPr>
            <p:spPr>
              <a:xfrm>
                <a:off x="449989" y="2329375"/>
                <a:ext cx="52569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62BC8FA-FAC3-DA40-ED3D-395F0ED65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9375"/>
                <a:ext cx="5256911" cy="769062"/>
              </a:xfrm>
              <a:prstGeom prst="rect">
                <a:avLst/>
              </a:prstGeom>
              <a:blipFill>
                <a:blip r:embed="rId5"/>
                <a:stretch>
                  <a:fillRect l="-1856" r="-18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6CA394-656D-6072-B7B2-79A8CB0BBD83}"/>
                  </a:ext>
                </a:extLst>
              </p:cNvPr>
              <p:cNvSpPr txBox="1"/>
              <p:nvPr/>
            </p:nvSpPr>
            <p:spPr>
              <a:xfrm>
                <a:off x="449989" y="3004825"/>
                <a:ext cx="23613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6CA394-656D-6072-B7B2-79A8CB0BB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4825"/>
                <a:ext cx="2361311" cy="769061"/>
              </a:xfrm>
              <a:prstGeom prst="rect">
                <a:avLst/>
              </a:prstGeom>
              <a:blipFill>
                <a:blip r:embed="rId6"/>
                <a:stretch>
                  <a:fillRect l="-4134" r="-413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D22291-2E52-436C-4E9B-4E392E0AB7B8}"/>
                  </a:ext>
                </a:extLst>
              </p:cNvPr>
              <p:cNvSpPr txBox="1"/>
              <p:nvPr/>
            </p:nvSpPr>
            <p:spPr>
              <a:xfrm>
                <a:off x="449989" y="3680274"/>
                <a:ext cx="11659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D22291-2E52-436C-4E9B-4E392E0AB7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80274"/>
                <a:ext cx="1165924" cy="727279"/>
              </a:xfrm>
              <a:prstGeom prst="rect">
                <a:avLst/>
              </a:prstGeom>
              <a:blipFill>
                <a:blip r:embed="rId7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355B907-EB65-9B42-4F4B-291A695F14A2}"/>
              </a:ext>
            </a:extLst>
          </p:cNvPr>
          <p:cNvSpPr txBox="1"/>
          <p:nvPr/>
        </p:nvSpPr>
        <p:spPr>
          <a:xfrm>
            <a:off x="449989" y="4863413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62ADA7-C27C-2128-63A1-B50A72C2B5BA}"/>
              </a:ext>
            </a:extLst>
          </p:cNvPr>
          <p:cNvSpPr txBox="1"/>
          <p:nvPr/>
        </p:nvSpPr>
        <p:spPr>
          <a:xfrm>
            <a:off x="449989" y="533890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C8F79E-7973-4180-D7C6-E973BF9B821A}"/>
              </a:ext>
            </a:extLst>
          </p:cNvPr>
          <p:cNvSpPr txBox="1"/>
          <p:nvPr/>
        </p:nvSpPr>
        <p:spPr>
          <a:xfrm>
            <a:off x="449989" y="581438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7CAC7F-AFC8-616E-75D9-9A96476338A1}"/>
              </a:ext>
            </a:extLst>
          </p:cNvPr>
          <p:cNvSpPr txBox="1"/>
          <p:nvPr/>
        </p:nvSpPr>
        <p:spPr>
          <a:xfrm>
            <a:off x="449989" y="628987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1413</Words>
  <Application>Microsoft Office PowerPoint</Application>
  <PresentationFormat>宽屏</PresentationFormat>
  <Paragraphs>148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8</cp:revision>
  <dcterms:created xsi:type="dcterms:W3CDTF">2024-08-14T05:26:56Z</dcterms:created>
  <dcterms:modified xsi:type="dcterms:W3CDTF">2024-08-15T06:08:05Z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