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12" r:id="rId6"/>
    <p:sldId id="308" r:id="rId7"/>
    <p:sldId id="313" r:id="rId8"/>
    <p:sldId id="310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2" d="100"/>
          <a:sy n="42" d="100"/>
        </p:scale>
        <p:origin x="102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8" name="yt_shape_12158" descr=""/>
          <p:cNvSpPr txBox="1"/>
          <p:nvPr/>
        </p:nvSpPr>
        <p:spPr>
          <a:xfrm>
            <a:off x="540000" y="900000"/>
            <a:ext cx="49901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或不含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……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项</a:t>
            </a:r>
          </a:p>
        </p:txBody>
      </p:sp>
      <p:sp>
        <p:nvSpPr>
          <p:cNvPr id="12159" name="yt_shape_12159" descr="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不含二次项和一次项时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3d36"/>
              </a:rPr>
              <a:t>m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160" name="yt_shape_12160" descr=""/>
          <p:cNvSpPr txBox="1"/>
          <p:nvPr/>
        </p:nvSpPr>
        <p:spPr>
          <a:xfrm>
            <a:off x="540000" y="2348869"/>
            <a:ext cx="64168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161" name="yt_shape_12161" descr=""/>
              <p:cNvSpPr txBox="1"/>
              <p:nvPr/>
            </p:nvSpPr>
            <p:spPr>
              <a:xfrm>
                <a:off x="540000" y="2828172"/>
                <a:ext cx="3507370" cy="20120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161" name="yt_shape_12161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28172"/>
                <a:ext cx="3507370" cy="2012089"/>
              </a:xfrm>
              <a:prstGeom prst="rect">
                <a:avLst/>
              </a:prstGeom>
              <a:blipFill>
                <a:blip r:embed="rId2"/>
                <a:stretch>
                  <a:fillRect l="-5391" r="-4348" b="-39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512252">
            <a:extLst>
              <a:ext uri="{FF2B5EF4-FFF2-40B4-BE49-F238E27FC236}">
                <a16:creationId xmlns:a16="http://schemas.microsoft.com/office/drawing/2014/main" id="{C3726BD0-EEFC-7120-23E9-E04363689B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77D3DC00-BB4C-914E-3D96-91D013EEF968}"/>
              </a:ext>
            </a:extLst>
          </p:cNvPr>
          <p:cNvSpPr txBox="1"/>
          <p:nvPr/>
        </p:nvSpPr>
        <p:spPr>
          <a:xfrm>
            <a:off x="449989" y="2302063"/>
            <a:ext cx="6534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 descr="">
                <a:extLst>
                  <a:ext uri="{FF2B5EF4-FFF2-40B4-BE49-F238E27FC236}">
                    <a16:creationId xmlns:a16="http://schemas.microsoft.com/office/drawing/2014/main" id="{FAD4F28C-555E-8A84-F33A-8ED55CFA4BF9}"/>
                  </a:ext>
                </a:extLst>
              </p:cNvPr>
              <p:cNvSpPr txBox="1"/>
              <p:nvPr/>
            </p:nvSpPr>
            <p:spPr>
              <a:xfrm>
                <a:off x="449989" y="2781366"/>
                <a:ext cx="286772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 descr="{'rangeId': 2, 'mathAnswerShape': 1}">
                <a:extLst>
                  <a:ext uri="{FF2B5EF4-FFF2-40B4-BE49-F238E27FC236}">
                    <a16:creationId xmlns:a16="http://schemas.microsoft.com/office/drawing/2014/main" id="{FAD4F28C-555E-8A84-F33A-8ED55CFA4B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81366"/>
                <a:ext cx="2867724" cy="768490"/>
              </a:xfrm>
              <a:prstGeom prst="rect">
                <a:avLst/>
              </a:prstGeom>
              <a:blipFill>
                <a:blip r:embed="rId4"/>
                <a:stretch>
                  <a:fillRect l="-3404" r="-340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 descr="">
                <a:extLst>
                  <a:ext uri="{FF2B5EF4-FFF2-40B4-BE49-F238E27FC236}">
                    <a16:creationId xmlns:a16="http://schemas.microsoft.com/office/drawing/2014/main" id="{7701C738-3FBB-455B-675B-FC28FA17727E}"/>
                  </a:ext>
                </a:extLst>
              </p:cNvPr>
              <p:cNvSpPr txBox="1"/>
              <p:nvPr/>
            </p:nvSpPr>
            <p:spPr>
              <a:xfrm>
                <a:off x="449989" y="3456244"/>
                <a:ext cx="302012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 descr="{'rangeId': 2, 'mathAnswerShape': 1}">
                <a:extLst>
                  <a:ext uri="{FF2B5EF4-FFF2-40B4-BE49-F238E27FC236}">
                    <a16:creationId xmlns:a16="http://schemas.microsoft.com/office/drawing/2014/main" id="{7701C738-3FBB-455B-675B-FC28FA1772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56244"/>
                <a:ext cx="3020124" cy="768490"/>
              </a:xfrm>
              <a:prstGeom prst="rect">
                <a:avLst/>
              </a:prstGeom>
              <a:blipFill>
                <a:blip r:embed="rId5"/>
                <a:stretch>
                  <a:fillRect l="-3232" r="-323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 descr="">
                <a:extLst>
                  <a:ext uri="{FF2B5EF4-FFF2-40B4-BE49-F238E27FC236}">
                    <a16:creationId xmlns:a16="http://schemas.microsoft.com/office/drawing/2014/main" id="{69D1A18D-59E0-7A73-9EAA-91EB990014E0}"/>
                  </a:ext>
                </a:extLst>
              </p:cNvPr>
              <p:cNvSpPr txBox="1"/>
              <p:nvPr/>
            </p:nvSpPr>
            <p:spPr>
              <a:xfrm>
                <a:off x="449989" y="4131122"/>
                <a:ext cx="3653536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 descr="{'rangeId': 2, 'mathAnswerShape': 1}">
                <a:extLst>
                  <a:ext uri="{FF2B5EF4-FFF2-40B4-BE49-F238E27FC236}">
                    <a16:creationId xmlns:a16="http://schemas.microsoft.com/office/drawing/2014/main" id="{69D1A18D-59E0-7A73-9EAA-91EB990014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31122"/>
                <a:ext cx="3653536" cy="736486"/>
              </a:xfrm>
              <a:prstGeom prst="rect">
                <a:avLst/>
              </a:prstGeom>
              <a:blipFill>
                <a:blip r:embed="rId6"/>
                <a:stretch>
                  <a:fillRect l="-2671" r="-2671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16="http://schemas.microsoft.com/office/drawing/2014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3" name="yt_shape_12163" descr="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误看或印刷不清</a:t>
            </a:r>
          </a:p>
        </p:txBody>
      </p:sp>
      <p:sp>
        <p:nvSpPr>
          <p:cNvPr id="12164" name="yt_shape_12164" descr="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趣味数学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小明做一道数学题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已知两个多项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＝……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da82"/>
              </a:rPr>
              <a:t>2</a:t>
            </a:r>
            <a:b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小明误把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看成了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5914"/>
              </a:rPr>
              <a:t>求得的结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果为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请求出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的正确结果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165" name="yt_shape_12165" descr=""/>
          <p:cNvSpPr txBox="1"/>
          <p:nvPr/>
        </p:nvSpPr>
        <p:spPr>
          <a:xfrm>
            <a:off x="540000" y="2829000"/>
            <a:ext cx="5595891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512347">
            <a:extLst>
              <a:ext uri="{FF2B5EF4-FFF2-40B4-BE49-F238E27FC236}">
                <a16:creationId xmlns:a16="http://schemas.microsoft.com/office/drawing/2014/main" id="{C0CC287D-C68A-78AF-69C9-54D69FF723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EE59DC5A-1B8C-2F84-7302-129D101FC075}"/>
              </a:ext>
            </a:extLst>
          </p:cNvPr>
          <p:cNvSpPr txBox="1"/>
          <p:nvPr/>
        </p:nvSpPr>
        <p:spPr>
          <a:xfrm>
            <a:off x="449989" y="2782194"/>
            <a:ext cx="5452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8C9F15DF-C927-AC51-4E35-0B310B9E16A4}"/>
              </a:ext>
            </a:extLst>
          </p:cNvPr>
          <p:cNvSpPr txBox="1"/>
          <p:nvPr/>
        </p:nvSpPr>
        <p:spPr>
          <a:xfrm>
            <a:off x="449989" y="3257682"/>
            <a:ext cx="3951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 descr="">
            <a:extLst>
              <a:ext uri="{FF2B5EF4-FFF2-40B4-BE49-F238E27FC236}">
                <a16:creationId xmlns:a16="http://schemas.microsoft.com/office/drawing/2014/main" id="{04B507F4-1221-93FB-0D24-4979595CF759}"/>
              </a:ext>
            </a:extLst>
          </p:cNvPr>
          <p:cNvSpPr txBox="1"/>
          <p:nvPr/>
        </p:nvSpPr>
        <p:spPr>
          <a:xfrm>
            <a:off x="449989" y="3733170"/>
            <a:ext cx="235953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 descr="">
            <a:extLst>
              <a:ext uri="{FF2B5EF4-FFF2-40B4-BE49-F238E27FC236}">
                <a16:creationId xmlns:a16="http://schemas.microsoft.com/office/drawing/2014/main" id="{87838F6D-2387-2649-AF8F-00CC21EE5558}"/>
              </a:ext>
            </a:extLst>
          </p:cNvPr>
          <p:cNvSpPr txBox="1"/>
          <p:nvPr/>
        </p:nvSpPr>
        <p:spPr>
          <a:xfrm>
            <a:off x="449989" y="4208658"/>
            <a:ext cx="57218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 descr="">
            <a:extLst>
              <a:ext uri="{FF2B5EF4-FFF2-40B4-BE49-F238E27FC236}">
                <a16:creationId xmlns:a16="http://schemas.microsoft.com/office/drawing/2014/main" id="{FD15804B-C93E-F97C-575B-AE31E5D490FB}"/>
              </a:ext>
            </a:extLst>
          </p:cNvPr>
          <p:cNvSpPr txBox="1"/>
          <p:nvPr/>
        </p:nvSpPr>
        <p:spPr>
          <a:xfrm>
            <a:off x="449989" y="4684146"/>
            <a:ext cx="4104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 descr="">
            <a:extLst>
              <a:ext uri="{FF2B5EF4-FFF2-40B4-BE49-F238E27FC236}">
                <a16:creationId xmlns:a16="http://schemas.microsoft.com/office/drawing/2014/main" id="{8914B1E8-4AA6-C693-B8F3-64FDE486C278}"/>
              </a:ext>
            </a:extLst>
          </p:cNvPr>
          <p:cNvSpPr txBox="1"/>
          <p:nvPr/>
        </p:nvSpPr>
        <p:spPr>
          <a:xfrm>
            <a:off x="449989" y="5159634"/>
            <a:ext cx="2523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6" name="yt_shape_12166" descr="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七年级某班小明同学做一道数学题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已知两个多项式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0e4a"/>
              </a:rPr>
              <a:t>A</a:t>
            </a:r>
            <a:b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1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spc="15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试求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其中多项式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b07e"/>
              </a:rPr>
              <a:t>的二次项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系数印刷不清楚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小明看答案以后知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请你替小明求出多项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fcec"/>
              </a:rPr>
              <a:t>的二次项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4e9b4"/>
              </a:rPr>
              <a:t>x</a:t>
            </a:r>
            <a:b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故多项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式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的二次项系数为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404E0B71-F95A-3727-A727-597FE7A86B5D}"/>
              </a:ext>
            </a:extLst>
          </p:cNvPr>
          <p:cNvSpPr txBox="1"/>
          <p:nvPr/>
        </p:nvSpPr>
        <p:spPr>
          <a:xfrm>
            <a:off x="450108" y="3230634"/>
            <a:ext cx="7690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 descr="">
            <a:extLst>
              <a:ext uri="{FF2B5EF4-FFF2-40B4-BE49-F238E27FC236}">
                <a16:creationId xmlns:a16="http://schemas.microsoft.com/office/drawing/2014/main" id="{E3D826C4-32AC-29C5-8120-887C3221190E}"/>
              </a:ext>
            </a:extLst>
          </p:cNvPr>
          <p:cNvSpPr txBox="1"/>
          <p:nvPr/>
        </p:nvSpPr>
        <p:spPr>
          <a:xfrm>
            <a:off x="450108" y="3706122"/>
            <a:ext cx="112099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4e9b4"/>
              </a:rPr>
              <a:t>x</a:t>
            </a:r>
            <a:b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ED325A91-0B42-9139-B1E0-FF3D9225D90E}"/>
              </a:ext>
            </a:extLst>
          </p:cNvPr>
          <p:cNvSpPr txBox="1"/>
          <p:nvPr/>
        </p:nvSpPr>
        <p:spPr>
          <a:xfrm>
            <a:off x="450108" y="4181610"/>
            <a:ext cx="252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 descr="">
            <a:extLst>
              <a:ext uri="{FF2B5EF4-FFF2-40B4-BE49-F238E27FC236}">
                <a16:creationId xmlns:a16="http://schemas.microsoft.com/office/drawing/2014/main" id="{3BF13998-1EF5-EA76-76A7-358CDEB069DA}"/>
              </a:ext>
            </a:extLst>
          </p:cNvPr>
          <p:cNvSpPr txBox="1"/>
          <p:nvPr/>
        </p:nvSpPr>
        <p:spPr>
          <a:xfrm>
            <a:off x="450108" y="4657098"/>
            <a:ext cx="4423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故多项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式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的二次项系数为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9" name="yt_shape_12169" descr="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的基础上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小明已经将多项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正确求出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老师又给出了一个多项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031d"/>
              </a:rPr>
              <a:t>式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要求小明求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小明在求解时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误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7de9"/>
              </a:rPr>
              <a:t>结果求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出的答案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请你替小明求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的正确答案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8a8fa"/>
              </a:rPr>
              <a:t>2</a:t>
            </a:r>
            <a:b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D00E83D9-44BF-91B8-4B43-DD9A331AFFDE}"/>
              </a:ext>
            </a:extLst>
          </p:cNvPr>
          <p:cNvSpPr txBox="1"/>
          <p:nvPr/>
        </p:nvSpPr>
        <p:spPr>
          <a:xfrm>
            <a:off x="450108" y="2279658"/>
            <a:ext cx="7403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 descr="">
            <a:extLst>
              <a:ext uri="{FF2B5EF4-FFF2-40B4-BE49-F238E27FC236}">
                <a16:creationId xmlns:a16="http://schemas.microsoft.com/office/drawing/2014/main" id="{8CA9BE50-5CC5-7711-A05E-CF2BBBDB11E4}"/>
              </a:ext>
            </a:extLst>
          </p:cNvPr>
          <p:cNvSpPr txBox="1"/>
          <p:nvPr/>
        </p:nvSpPr>
        <p:spPr>
          <a:xfrm>
            <a:off x="450108" y="2755146"/>
            <a:ext cx="8608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56FC6401-49C9-D2B2-C0C5-3F602F7B5C5B}"/>
              </a:ext>
            </a:extLst>
          </p:cNvPr>
          <p:cNvSpPr txBox="1"/>
          <p:nvPr/>
        </p:nvSpPr>
        <p:spPr>
          <a:xfrm>
            <a:off x="450108" y="3230634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8a8fa"/>
              </a:rPr>
              <a:t>2</a:t>
            </a:r>
            <a:b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 descr="">
            <a:extLst>
              <a:ext uri="{FF2B5EF4-FFF2-40B4-BE49-F238E27FC236}">
                <a16:creationId xmlns:a16="http://schemas.microsoft.com/office/drawing/2014/main" id="{4D35D632-EEDE-E6C0-56B0-15E1C843D2E8}"/>
              </a:ext>
            </a:extLst>
          </p:cNvPr>
          <p:cNvSpPr txBox="1"/>
          <p:nvPr/>
        </p:nvSpPr>
        <p:spPr>
          <a:xfrm>
            <a:off x="450108" y="3706122"/>
            <a:ext cx="1477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16="http://schemas.microsoft.com/office/drawing/2014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1" name="yt_shape_12171" descr=""/>
          <p:cNvSpPr txBox="1"/>
          <p:nvPr/>
        </p:nvSpPr>
        <p:spPr>
          <a:xfrm>
            <a:off x="540000" y="900000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……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无关</a:t>
            </a:r>
          </a:p>
        </p:txBody>
      </p:sp>
      <p:sp>
        <p:nvSpPr>
          <p:cNvPr id="12172" name="yt_shape_12172" descr=""/>
          <p:cNvSpPr txBox="1"/>
          <p:nvPr/>
        </p:nvSpPr>
        <p:spPr>
          <a:xfrm>
            <a:off x="540000" y="1389434"/>
            <a:ext cx="95859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173" name="yt_shape_12173" descr=""/>
          <p:cNvSpPr txBox="1"/>
          <p:nvPr/>
        </p:nvSpPr>
        <p:spPr>
          <a:xfrm>
            <a:off x="540000" y="1868737"/>
            <a:ext cx="76575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若多项式的值与字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的取值无关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174" name="yt_shape_12174" descr=""/>
          <p:cNvSpPr txBox="1"/>
          <p:nvPr/>
        </p:nvSpPr>
        <p:spPr>
          <a:xfrm>
            <a:off x="540119" y="234804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38fc9"/>
              </a:rPr>
              <a:t>－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且该多项式的值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无关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512448">
            <a:extLst>
              <a:ext uri="{FF2B5EF4-FFF2-40B4-BE49-F238E27FC236}">
                <a16:creationId xmlns:a16="http://schemas.microsoft.com/office/drawing/2014/main" id="{E4D7B389-CC98-4347-E451-696B962535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009FB89A-530D-472D-09E3-372405DE3AF6}"/>
              </a:ext>
            </a:extLst>
          </p:cNvPr>
          <p:cNvSpPr txBox="1"/>
          <p:nvPr/>
        </p:nvSpPr>
        <p:spPr>
          <a:xfrm>
            <a:off x="450108" y="2301234"/>
            <a:ext cx="1144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38fc9"/>
              </a:rPr>
              <a:t>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F686FFA5-FAA6-79F0-D08E-843249626EC6}"/>
              </a:ext>
            </a:extLst>
          </p:cNvPr>
          <p:cNvSpPr txBox="1"/>
          <p:nvPr/>
        </p:nvSpPr>
        <p:spPr>
          <a:xfrm>
            <a:off x="450108" y="2776722"/>
            <a:ext cx="231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 descr="">
            <a:extLst>
              <a:ext uri="{FF2B5EF4-FFF2-40B4-BE49-F238E27FC236}">
                <a16:creationId xmlns:a16="http://schemas.microsoft.com/office/drawing/2014/main" id="{55E94C8A-5909-BD2D-C6FD-76CBD5E14161}"/>
              </a:ext>
            </a:extLst>
          </p:cNvPr>
          <p:cNvSpPr txBox="1"/>
          <p:nvPr/>
        </p:nvSpPr>
        <p:spPr>
          <a:xfrm>
            <a:off x="450108" y="3252210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且该多项式的值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无关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 descr="">
            <a:extLst>
              <a:ext uri="{FF2B5EF4-FFF2-40B4-BE49-F238E27FC236}">
                <a16:creationId xmlns:a16="http://schemas.microsoft.com/office/drawing/2014/main" id="{55F9B4D6-3BFF-027B-0708-D9D57A2344C3}"/>
              </a:ext>
            </a:extLst>
          </p:cNvPr>
          <p:cNvSpPr txBox="1"/>
          <p:nvPr/>
        </p:nvSpPr>
        <p:spPr>
          <a:xfrm>
            <a:off x="450108" y="3727698"/>
            <a:ext cx="3875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 descr="">
            <a:extLst>
              <a:ext uri="{FF2B5EF4-FFF2-40B4-BE49-F238E27FC236}">
                <a16:creationId xmlns:a16="http://schemas.microsoft.com/office/drawing/2014/main" id="{61F3BC3E-5A63-EA95-C47B-3D36FA9DF760}"/>
              </a:ext>
            </a:extLst>
          </p:cNvPr>
          <p:cNvSpPr txBox="1"/>
          <p:nvPr/>
        </p:nvSpPr>
        <p:spPr>
          <a:xfrm>
            <a:off x="450108" y="4203186"/>
            <a:ext cx="2961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5" name="yt_shape_12175" descr="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3b042"/>
              </a:rPr>
              <a:t>－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F7208F9A-AF09-A999-EC64-4F33E3570CB8}"/>
              </a:ext>
            </a:extLst>
          </p:cNvPr>
          <p:cNvSpPr txBox="1"/>
          <p:nvPr/>
        </p:nvSpPr>
        <p:spPr>
          <a:xfrm>
            <a:off x="450108" y="1328682"/>
            <a:ext cx="110543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3b042"/>
              </a:rPr>
              <a:t>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 descr="">
            <a:extLst>
              <a:ext uri="{FF2B5EF4-FFF2-40B4-BE49-F238E27FC236}">
                <a16:creationId xmlns:a16="http://schemas.microsoft.com/office/drawing/2014/main" id="{8189703C-6BD7-0C0D-E1CF-28CCCFBA8618}"/>
              </a:ext>
            </a:extLst>
          </p:cNvPr>
          <p:cNvSpPr txBox="1"/>
          <p:nvPr/>
        </p:nvSpPr>
        <p:spPr>
          <a:xfrm>
            <a:off x="450108" y="1804170"/>
            <a:ext cx="209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C4871B93-30F9-340C-358E-BB646144FE54}"/>
              </a:ext>
            </a:extLst>
          </p:cNvPr>
          <p:cNvSpPr txBox="1"/>
          <p:nvPr/>
        </p:nvSpPr>
        <p:spPr>
          <a:xfrm>
            <a:off x="450108" y="2279658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 descr="">
            <a:extLst>
              <a:ext uri="{FF2B5EF4-FFF2-40B4-BE49-F238E27FC236}">
                <a16:creationId xmlns:a16="http://schemas.microsoft.com/office/drawing/2014/main" id="{ACB55789-C2AB-2706-6C9E-329D41D51AA9}"/>
              </a:ext>
            </a:extLst>
          </p:cNvPr>
          <p:cNvSpPr txBox="1"/>
          <p:nvPr/>
        </p:nvSpPr>
        <p:spPr>
          <a:xfrm>
            <a:off x="450108" y="2755146"/>
            <a:ext cx="592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16="http://schemas.microsoft.com/office/drawing/2014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7" name="yt_shape_12177" descr=""/>
          <p:cNvSpPr txBox="1"/>
          <p:nvPr/>
        </p:nvSpPr>
        <p:spPr>
          <a:xfrm>
            <a:off x="540000" y="900000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定值</a:t>
            </a:r>
          </a:p>
        </p:txBody>
      </p:sp>
      <p:sp>
        <p:nvSpPr>
          <p:cNvPr id="12178" name="yt_shape_12178" descr="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11a3"/>
              </a:rPr>
              <a:t>当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此式子的值为定值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定值是多少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2179" name="yt_shape_12179" descr=""/>
          <p:cNvSpPr txBox="1"/>
          <p:nvPr/>
        </p:nvSpPr>
        <p:spPr>
          <a:xfrm>
            <a:off x="540000" y="2348869"/>
            <a:ext cx="654185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此式子的值为定值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此定值为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512540">
            <a:extLst>
              <a:ext uri="{FF2B5EF4-FFF2-40B4-BE49-F238E27FC236}">
                <a16:creationId xmlns:a16="http://schemas.microsoft.com/office/drawing/2014/main" id="{CD2744F3-21F9-3916-7686-A7D4EB982C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9A79A891-32B8-1E93-D288-EF22075CD031}"/>
              </a:ext>
            </a:extLst>
          </p:cNvPr>
          <p:cNvSpPr txBox="1"/>
          <p:nvPr/>
        </p:nvSpPr>
        <p:spPr>
          <a:xfrm>
            <a:off x="449989" y="2302063"/>
            <a:ext cx="498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148D0A90-D620-A615-FA3B-91610AF31239}"/>
              </a:ext>
            </a:extLst>
          </p:cNvPr>
          <p:cNvSpPr txBox="1"/>
          <p:nvPr/>
        </p:nvSpPr>
        <p:spPr>
          <a:xfrm>
            <a:off x="449989" y="2777551"/>
            <a:ext cx="2828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 descr="">
            <a:extLst>
              <a:ext uri="{FF2B5EF4-FFF2-40B4-BE49-F238E27FC236}">
                <a16:creationId xmlns:a16="http://schemas.microsoft.com/office/drawing/2014/main" id="{D56B455A-7159-BA21-F3FB-818DEAD7ED92}"/>
              </a:ext>
            </a:extLst>
          </p:cNvPr>
          <p:cNvSpPr txBox="1"/>
          <p:nvPr/>
        </p:nvSpPr>
        <p:spPr>
          <a:xfrm>
            <a:off x="449989" y="3253039"/>
            <a:ext cx="458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 descr="">
            <a:extLst>
              <a:ext uri="{FF2B5EF4-FFF2-40B4-BE49-F238E27FC236}">
                <a16:creationId xmlns:a16="http://schemas.microsoft.com/office/drawing/2014/main" id="{5B555484-3E36-AF07-FBDC-EAC6E0C1D502}"/>
              </a:ext>
            </a:extLst>
          </p:cNvPr>
          <p:cNvSpPr txBox="1"/>
          <p:nvPr/>
        </p:nvSpPr>
        <p:spPr>
          <a:xfrm>
            <a:off x="449989" y="3728527"/>
            <a:ext cx="6658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此式子的值为定值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此定值为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1554</Words>
  <Application>Microsoft Office PowerPoint</Application>
  <PresentationFormat>宽屏</PresentationFormat>
  <Paragraphs>76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课 件</cp:lastModifiedBy>
  <cp:revision>6</cp:revision>
  <dcterms:created xsi:type="dcterms:W3CDTF">2024-08-14T05:26:56Z</dcterms:created>
  <dcterms:modified xsi:type="dcterms:W3CDTF">2024-08-14T05:48:34Z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