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8" r:id="rId3"/>
    <p:sldId id="337" r:id="rId4"/>
    <p:sldId id="336" r:id="rId5"/>
    <p:sldId id="335" r:id="rId6"/>
    <p:sldId id="334" r:id="rId7"/>
    <p:sldId id="333" r:id="rId8"/>
    <p:sldId id="332" r:id="rId9"/>
    <p:sldId id="331" r:id="rId10"/>
    <p:sldId id="330" r:id="rId11"/>
    <p:sldId id="329" r:id="rId12"/>
    <p:sldId id="328" r:id="rId13"/>
    <p:sldId id="327" r:id="rId14"/>
    <p:sldId id="326" r:id="rId15"/>
    <p:sldId id="325" r:id="rId16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8" d="100"/>
          <a:sy n="98" d="100"/>
        </p:scale>
        <p:origin x="84" y="1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F16FCF2D-4157-A55C-BB60-D6B64BEB41B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1676" y="3014848"/>
            <a:ext cx="11928648" cy="847004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4AC9BAE-686B-9958-B3E1-85B8066C6B1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117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29410EA-7552-104C-2268-EE88A032AB8F}"/>
              </a:ext>
            </a:extLst>
          </p:cNvPr>
          <p:cNvSpPr/>
          <p:nvPr/>
        </p:nvSpPr>
        <p:spPr bwMode="white">
          <a:xfrm>
            <a:off x="6643809" y="3632342"/>
            <a:ext cx="609523" cy="400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AB58ECE-CC43-3DEE-04D5-9BDD4E7330C7}"/>
              </a:ext>
            </a:extLst>
          </p:cNvPr>
          <p:cNvSpPr/>
          <p:nvPr/>
        </p:nvSpPr>
        <p:spPr bwMode="white">
          <a:xfrm>
            <a:off x="6034285" y="4595738"/>
            <a:ext cx="600000" cy="3910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47744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A2DAFAF-DB4F-380E-23C7-2DEEC97AC28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839947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65B571F-B6F5-9838-0E93-A9229A0B493B}"/>
              </a:ext>
            </a:extLst>
          </p:cNvPr>
          <p:cNvSpPr/>
          <p:nvPr/>
        </p:nvSpPr>
        <p:spPr bwMode="white">
          <a:xfrm>
            <a:off x="685291" y="2737703"/>
            <a:ext cx="6490829" cy="3993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C45D01C-80B6-D855-5904-2DD6DD54B302}"/>
              </a:ext>
            </a:extLst>
          </p:cNvPr>
          <p:cNvSpPr/>
          <p:nvPr/>
        </p:nvSpPr>
        <p:spPr bwMode="white">
          <a:xfrm>
            <a:off x="685291" y="3579709"/>
            <a:ext cx="4114565" cy="3993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9972951-13DB-E041-9FC2-A5C57ABF5039}"/>
              </a:ext>
            </a:extLst>
          </p:cNvPr>
          <p:cNvSpPr/>
          <p:nvPr/>
        </p:nvSpPr>
        <p:spPr bwMode="white">
          <a:xfrm>
            <a:off x="685290" y="4343591"/>
            <a:ext cx="2458381" cy="9576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724E16CA-FC67-BA55-F82E-0D2F4A710A5D}"/>
              </a:ext>
            </a:extLst>
          </p:cNvPr>
          <p:cNvSpPr/>
          <p:nvPr/>
        </p:nvSpPr>
        <p:spPr bwMode="white">
          <a:xfrm>
            <a:off x="685291" y="5589240"/>
            <a:ext cx="6273617" cy="1080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FBBD2E2F-22B6-D2C6-ED19-8735EC3E59BE}"/>
              </a:ext>
            </a:extLst>
          </p:cNvPr>
          <p:cNvSpPr/>
          <p:nvPr/>
        </p:nvSpPr>
        <p:spPr bwMode="white">
          <a:xfrm>
            <a:off x="7210829" y="2732051"/>
            <a:ext cx="2413563" cy="3993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4390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0" grpId="0" animBg="1"/>
      <p:bldP spid="15" grpId="0" animBg="1"/>
      <p:bldP spid="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BB2A121-12EF-BD0C-D585-7608A042812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8801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23510845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40A548C-EABF-930A-B65F-F820E6D142A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8180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53661049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77C03D6-550A-A41F-8C28-9CC47F121B0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1846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FF76790-8AF6-B9B2-99A8-D921875ACB64}"/>
              </a:ext>
            </a:extLst>
          </p:cNvPr>
          <p:cNvSpPr/>
          <p:nvPr/>
        </p:nvSpPr>
        <p:spPr bwMode="white">
          <a:xfrm>
            <a:off x="681904" y="1124744"/>
            <a:ext cx="8366424" cy="456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C2CDF89E-2604-62BA-64FC-2CD26F17E7F3}"/>
              </a:ext>
            </a:extLst>
          </p:cNvPr>
          <p:cNvSpPr/>
          <p:nvPr/>
        </p:nvSpPr>
        <p:spPr bwMode="white">
          <a:xfrm>
            <a:off x="681904" y="2038592"/>
            <a:ext cx="5990160" cy="9150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A1C1EA05-E7CA-9EE6-4487-EA3576D38651}"/>
              </a:ext>
            </a:extLst>
          </p:cNvPr>
          <p:cNvSpPr/>
          <p:nvPr/>
        </p:nvSpPr>
        <p:spPr bwMode="white">
          <a:xfrm>
            <a:off x="681904" y="3468424"/>
            <a:ext cx="10094616" cy="1400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5E0B7C15-ED53-2192-9321-722D372F1444}"/>
              </a:ext>
            </a:extLst>
          </p:cNvPr>
          <p:cNvSpPr/>
          <p:nvPr/>
        </p:nvSpPr>
        <p:spPr bwMode="white">
          <a:xfrm>
            <a:off x="6710160" y="2057537"/>
            <a:ext cx="2567688" cy="9150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48381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2" grpId="0" animBg="1"/>
      <p:bldP spid="14" grpId="0" animBg="1"/>
      <p:bldP spid="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354E54E-6E68-1A36-AB35-4DAE820926D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1864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4FCC776-E110-72F3-F448-512E7F0568B4}"/>
              </a:ext>
            </a:extLst>
          </p:cNvPr>
          <p:cNvSpPr/>
          <p:nvPr/>
        </p:nvSpPr>
        <p:spPr bwMode="white">
          <a:xfrm>
            <a:off x="681904" y="1047422"/>
            <a:ext cx="7934376" cy="5093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D415C394-2A44-07D6-2363-E6B9F4B07510}"/>
              </a:ext>
            </a:extLst>
          </p:cNvPr>
          <p:cNvSpPr/>
          <p:nvPr/>
        </p:nvSpPr>
        <p:spPr bwMode="white">
          <a:xfrm>
            <a:off x="681904" y="1916832"/>
            <a:ext cx="6494216" cy="9623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B1A9C84F-180C-B161-ADE9-A259C8D99A8D}"/>
              </a:ext>
            </a:extLst>
          </p:cNvPr>
          <p:cNvSpPr/>
          <p:nvPr/>
        </p:nvSpPr>
        <p:spPr bwMode="white">
          <a:xfrm>
            <a:off x="681904" y="3365689"/>
            <a:ext cx="6854256" cy="4579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D2D09736-9FDE-9369-C414-4C6A439E01D8}"/>
              </a:ext>
            </a:extLst>
          </p:cNvPr>
          <p:cNvSpPr/>
          <p:nvPr/>
        </p:nvSpPr>
        <p:spPr bwMode="white">
          <a:xfrm>
            <a:off x="7214215" y="1940056"/>
            <a:ext cx="2546949" cy="9623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02829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1" grpId="0" animBg="1"/>
      <p:bldP spid="14" grpId="0" animBg="1"/>
      <p:bldP spid="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B97414F-F166-AF3C-2319-C2F438EBFA6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50"/>
          <a:stretch/>
        </p:blipFill>
        <p:spPr>
          <a:xfrm>
            <a:off x="779708" y="827999"/>
            <a:ext cx="10632584" cy="50193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8409184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81DED82-3C11-CC81-7C15-6A4BC1F3A3D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17"/>
          <a:stretch/>
        </p:blipFill>
        <p:spPr>
          <a:xfrm>
            <a:off x="815712" y="1985241"/>
            <a:ext cx="10560576" cy="28875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82911884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A474102-7219-4B66-B817-82E76CC736F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9083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62AB032-7936-ECC7-5282-9AA50FBAE0B4}"/>
              </a:ext>
            </a:extLst>
          </p:cNvPr>
          <p:cNvSpPr/>
          <p:nvPr/>
        </p:nvSpPr>
        <p:spPr bwMode="white">
          <a:xfrm>
            <a:off x="3500952" y="4049965"/>
            <a:ext cx="2883080" cy="428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52332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EF17426-9FED-BACB-C08F-07E94FF2A75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8913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E54BCBE-F630-CDCC-2BFE-2FDB9E81AB90}"/>
              </a:ext>
            </a:extLst>
          </p:cNvPr>
          <p:cNvSpPr/>
          <p:nvPr/>
        </p:nvSpPr>
        <p:spPr bwMode="white">
          <a:xfrm>
            <a:off x="1329523" y="2077438"/>
            <a:ext cx="2761904" cy="4196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D58A905-3054-5B97-D8D8-73D933815773}"/>
              </a:ext>
            </a:extLst>
          </p:cNvPr>
          <p:cNvSpPr/>
          <p:nvPr/>
        </p:nvSpPr>
        <p:spPr bwMode="white">
          <a:xfrm>
            <a:off x="1272380" y="4013592"/>
            <a:ext cx="5255668" cy="4196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48364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0825517-F016-3A47-A8C8-70F1C712C94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885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2F35A22-D86F-9D9E-3738-83DDF6EB085C}"/>
              </a:ext>
            </a:extLst>
          </p:cNvPr>
          <p:cNvSpPr/>
          <p:nvPr/>
        </p:nvSpPr>
        <p:spPr bwMode="white">
          <a:xfrm>
            <a:off x="6767619" y="2048825"/>
            <a:ext cx="857142" cy="4005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F03013A-5234-FA05-25B5-249BBF109A73}"/>
              </a:ext>
            </a:extLst>
          </p:cNvPr>
          <p:cNvSpPr/>
          <p:nvPr/>
        </p:nvSpPr>
        <p:spPr bwMode="white">
          <a:xfrm>
            <a:off x="2072380" y="3326877"/>
            <a:ext cx="876190" cy="4005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C7288E04-7258-94C7-9552-2CA3FEE35056}"/>
              </a:ext>
            </a:extLst>
          </p:cNvPr>
          <p:cNvSpPr/>
          <p:nvPr/>
        </p:nvSpPr>
        <p:spPr bwMode="white">
          <a:xfrm>
            <a:off x="6888088" y="4725144"/>
            <a:ext cx="3528392" cy="100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34953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0F19F77-2E20-7A77-3501-15908629043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061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B699BBD-3FED-9AA4-71AC-217105743F8D}"/>
              </a:ext>
            </a:extLst>
          </p:cNvPr>
          <p:cNvSpPr/>
          <p:nvPr/>
        </p:nvSpPr>
        <p:spPr bwMode="white">
          <a:xfrm>
            <a:off x="681904" y="1961671"/>
            <a:ext cx="7790360" cy="4477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9FCB2107-A38B-2E1C-B9AF-D3B408AABE1F}"/>
              </a:ext>
            </a:extLst>
          </p:cNvPr>
          <p:cNvSpPr/>
          <p:nvPr/>
        </p:nvSpPr>
        <p:spPr bwMode="white">
          <a:xfrm>
            <a:off x="8510360" y="1976675"/>
            <a:ext cx="2855720" cy="4477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2AD306B3-F09F-2B53-F15C-7F93640504F8}"/>
              </a:ext>
            </a:extLst>
          </p:cNvPr>
          <p:cNvSpPr/>
          <p:nvPr/>
        </p:nvSpPr>
        <p:spPr bwMode="white">
          <a:xfrm>
            <a:off x="697028" y="2857177"/>
            <a:ext cx="4750900" cy="4477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3D78FDD6-3EB2-E7D1-8443-CC578ABAAADD}"/>
              </a:ext>
            </a:extLst>
          </p:cNvPr>
          <p:cNvSpPr/>
          <p:nvPr/>
        </p:nvSpPr>
        <p:spPr bwMode="white">
          <a:xfrm>
            <a:off x="697028" y="3762016"/>
            <a:ext cx="2878692" cy="4477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F017376E-D463-A99E-6DB6-BFF5E0910BF8}"/>
              </a:ext>
            </a:extLst>
          </p:cNvPr>
          <p:cNvSpPr/>
          <p:nvPr/>
        </p:nvSpPr>
        <p:spPr bwMode="white">
          <a:xfrm>
            <a:off x="767408" y="4653136"/>
            <a:ext cx="6840760" cy="4477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15374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" grpId="0" animBg="1"/>
      <p:bldP spid="17" grpId="0" animBg="1"/>
      <p:bldP spid="18" grpId="0" animBg="1"/>
      <p:bldP spid="1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5E1E569-94F3-9990-E501-E18CEFB3CB4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2015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319A76A-CBDE-870C-2293-F18DE5EA0D5A}"/>
              </a:ext>
            </a:extLst>
          </p:cNvPr>
          <p:cNvSpPr/>
          <p:nvPr/>
        </p:nvSpPr>
        <p:spPr bwMode="white">
          <a:xfrm>
            <a:off x="681904" y="1056655"/>
            <a:ext cx="10598672" cy="4573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B1E40D8-8C40-AACD-29B5-3ABB37F72FDA}"/>
              </a:ext>
            </a:extLst>
          </p:cNvPr>
          <p:cNvSpPr/>
          <p:nvPr/>
        </p:nvSpPr>
        <p:spPr bwMode="white">
          <a:xfrm>
            <a:off x="681904" y="1961755"/>
            <a:ext cx="4766024" cy="5311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2B297950-E9CF-F872-0236-5914F61123E0}"/>
              </a:ext>
            </a:extLst>
          </p:cNvPr>
          <p:cNvSpPr/>
          <p:nvPr/>
        </p:nvSpPr>
        <p:spPr bwMode="white">
          <a:xfrm>
            <a:off x="734258" y="2940683"/>
            <a:ext cx="3181848" cy="9923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8898A4A9-C4B6-6ADE-30BC-FF3C7BBCC625}"/>
              </a:ext>
            </a:extLst>
          </p:cNvPr>
          <p:cNvSpPr/>
          <p:nvPr/>
        </p:nvSpPr>
        <p:spPr bwMode="white">
          <a:xfrm>
            <a:off x="681904" y="4315013"/>
            <a:ext cx="4910040" cy="4573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745F9983-5838-E1BF-092D-A68811FEA309}"/>
              </a:ext>
            </a:extLst>
          </p:cNvPr>
          <p:cNvSpPr/>
          <p:nvPr/>
        </p:nvSpPr>
        <p:spPr bwMode="white">
          <a:xfrm>
            <a:off x="5447928" y="1935099"/>
            <a:ext cx="2664296" cy="4573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214DF146-F7C7-FB81-E698-A72357C17DD8}"/>
              </a:ext>
            </a:extLst>
          </p:cNvPr>
          <p:cNvSpPr/>
          <p:nvPr/>
        </p:nvSpPr>
        <p:spPr bwMode="white">
          <a:xfrm>
            <a:off x="4007768" y="2996952"/>
            <a:ext cx="2304256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60370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10" grpId="0" animBg="1"/>
      <p:bldP spid="14" grpId="0" animBg="1"/>
      <p:bldP spid="2" grpId="0" animBg="1"/>
      <p:bldP spid="1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3F4CE02-BE31-1E55-C80F-0C070A9CDD1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7655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451040648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7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慧 余</cp:lastModifiedBy>
  <cp:revision>63</cp:revision>
  <dcterms:created xsi:type="dcterms:W3CDTF">2015-09-16T06:44:00Z</dcterms:created>
  <dcterms:modified xsi:type="dcterms:W3CDTF">2024-08-15T07:18:47Z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