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0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7458D2-E804-EF7C-4C0F-5019220F8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2895600"/>
            <a:ext cx="725805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D16CA-7BFD-779E-9E0E-A611A7C802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60648"/>
            <a:ext cx="10800000" cy="426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C279EB-45A4-02E1-6AFD-F408119E1B11}"/>
              </a:ext>
            </a:extLst>
          </p:cNvPr>
          <p:cNvSpPr/>
          <p:nvPr/>
        </p:nvSpPr>
        <p:spPr bwMode="white">
          <a:xfrm>
            <a:off x="1847528" y="3717032"/>
            <a:ext cx="2847619" cy="60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5502E6-0B75-AB0E-4BCC-95E8A7DB16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25144"/>
            <a:ext cx="10800000" cy="2024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F418F6-FBB8-7367-4392-1A92863B46DB}"/>
              </a:ext>
            </a:extLst>
          </p:cNvPr>
          <p:cNvSpPr/>
          <p:nvPr/>
        </p:nvSpPr>
        <p:spPr bwMode="white">
          <a:xfrm>
            <a:off x="8688288" y="5877272"/>
            <a:ext cx="975411" cy="60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16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66DAE-0501-D65D-CD30-4A54CAB5D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548680"/>
            <a:ext cx="10800000" cy="4060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A764548-8658-B731-958E-BB431B31F1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 t="3116" r="8884" b="26358"/>
          <a:stretch/>
        </p:blipFill>
        <p:spPr>
          <a:xfrm>
            <a:off x="8930999" y="3356992"/>
            <a:ext cx="3024336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4486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C0E20-8153-D20D-5AC6-68ECAC2B8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448510"/>
            <a:ext cx="10800000" cy="408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ABFC2E1-A239-A93E-315D-893E2E9049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 t="3116" r="8884" b="26358"/>
          <a:stretch/>
        </p:blipFill>
        <p:spPr>
          <a:xfrm>
            <a:off x="9766345" y="2347081"/>
            <a:ext cx="2394266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516BCF-CD81-5DC1-DDDF-6053A629452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4224674"/>
            <a:ext cx="10800000" cy="2650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8946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FFC28FB-FBB9-9C19-1827-E3A44FD0D0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72D42CF-6E3F-F4E4-AC14-D5063C729BA5}"/>
              </a:ext>
            </a:extLst>
          </p:cNvPr>
          <p:cNvSpPr/>
          <p:nvPr/>
        </p:nvSpPr>
        <p:spPr bwMode="white">
          <a:xfrm>
            <a:off x="745290" y="1052736"/>
            <a:ext cx="4198581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855733A-89CE-4299-3D67-110D6C8BBD5B}"/>
              </a:ext>
            </a:extLst>
          </p:cNvPr>
          <p:cNvSpPr/>
          <p:nvPr/>
        </p:nvSpPr>
        <p:spPr bwMode="white">
          <a:xfrm>
            <a:off x="745289" y="3442180"/>
            <a:ext cx="6502839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54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0DD09-6AB7-DAA3-8F23-8924DC3D16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96" y="836712"/>
            <a:ext cx="10800000" cy="448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8B71DF4-3C06-F955-9800-091B7D7A8B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 t="3116" r="8884" b="26358"/>
          <a:stretch/>
        </p:blipFill>
        <p:spPr>
          <a:xfrm>
            <a:off x="8112224" y="1268760"/>
            <a:ext cx="3024336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4CA7F48-A29B-3D07-F7CB-701E0BC14DA9}"/>
              </a:ext>
            </a:extLst>
          </p:cNvPr>
          <p:cNvSpPr/>
          <p:nvPr/>
        </p:nvSpPr>
        <p:spPr bwMode="white">
          <a:xfrm>
            <a:off x="767408" y="1062263"/>
            <a:ext cx="5328592" cy="99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C1BB85B-C05B-9289-2C62-5A0F9C33811F}"/>
              </a:ext>
            </a:extLst>
          </p:cNvPr>
          <p:cNvSpPr/>
          <p:nvPr/>
        </p:nvSpPr>
        <p:spPr bwMode="white">
          <a:xfrm>
            <a:off x="710096" y="2348880"/>
            <a:ext cx="351369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7ED93FE-CBA7-C86A-C06E-120222C3ECAE}"/>
              </a:ext>
            </a:extLst>
          </p:cNvPr>
          <p:cNvSpPr/>
          <p:nvPr/>
        </p:nvSpPr>
        <p:spPr bwMode="white">
          <a:xfrm>
            <a:off x="4223792" y="2780928"/>
            <a:ext cx="648072" cy="55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C788E63-CFF4-7FA5-056E-B1325F436AE9}"/>
              </a:ext>
            </a:extLst>
          </p:cNvPr>
          <p:cNvSpPr/>
          <p:nvPr/>
        </p:nvSpPr>
        <p:spPr bwMode="white">
          <a:xfrm>
            <a:off x="681904" y="4005064"/>
            <a:ext cx="59181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43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E06E1-81BF-A6C7-82D6-EB137C572B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89" y="601061"/>
            <a:ext cx="10800000" cy="4286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BDB987-E54B-0AFA-A516-9453BCC20238}"/>
              </a:ext>
            </a:extLst>
          </p:cNvPr>
          <p:cNvSpPr/>
          <p:nvPr/>
        </p:nvSpPr>
        <p:spPr bwMode="white">
          <a:xfrm>
            <a:off x="10243746" y="1788819"/>
            <a:ext cx="380952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D4B9D87-9E51-2855-47CD-13F1D8E4D3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89" y="4869160"/>
            <a:ext cx="10800000" cy="1945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FCCAA2-01BE-62D4-002E-C15D24092DBD}"/>
              </a:ext>
            </a:extLst>
          </p:cNvPr>
          <p:cNvSpPr/>
          <p:nvPr/>
        </p:nvSpPr>
        <p:spPr bwMode="white">
          <a:xfrm>
            <a:off x="10243746" y="5202979"/>
            <a:ext cx="380952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40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2BFD6E-AD52-C20D-321E-3E9AB2E4DD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EC13A5-A0D6-E28C-869A-45E4DCE0837B}"/>
              </a:ext>
            </a:extLst>
          </p:cNvPr>
          <p:cNvSpPr/>
          <p:nvPr/>
        </p:nvSpPr>
        <p:spPr bwMode="white">
          <a:xfrm>
            <a:off x="10281904" y="1094930"/>
            <a:ext cx="352380" cy="4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05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3645E-9739-BB32-D82B-DDC7191F00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EFF4C3-AD34-EAC0-C786-3A2A205960B3}"/>
              </a:ext>
            </a:extLst>
          </p:cNvPr>
          <p:cNvSpPr/>
          <p:nvPr/>
        </p:nvSpPr>
        <p:spPr bwMode="white">
          <a:xfrm>
            <a:off x="10291428" y="1037535"/>
            <a:ext cx="342857" cy="40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20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61615-3976-01CB-0BA9-E8F842591A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21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F48E09-D199-4D5C-3CB1-3B4722B7FD2B}"/>
              </a:ext>
            </a:extLst>
          </p:cNvPr>
          <p:cNvSpPr/>
          <p:nvPr/>
        </p:nvSpPr>
        <p:spPr bwMode="white">
          <a:xfrm>
            <a:off x="10166928" y="1111477"/>
            <a:ext cx="377499" cy="40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76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2F959-03F5-3BEC-DE1E-A906A9D1FC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2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5BFB87-1A00-9AC7-98E8-A438A481624F}"/>
              </a:ext>
            </a:extLst>
          </p:cNvPr>
          <p:cNvSpPr/>
          <p:nvPr/>
        </p:nvSpPr>
        <p:spPr bwMode="white">
          <a:xfrm>
            <a:off x="10253333" y="2057853"/>
            <a:ext cx="380952" cy="40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51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26A16B-701D-A1D0-B9E6-BCC8323250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2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BA636D8-A696-5EF8-C04C-3C8D9B477F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" t="35700" r="9551" b="16914"/>
          <a:stretch/>
        </p:blipFill>
        <p:spPr>
          <a:xfrm>
            <a:off x="1379476" y="4005064"/>
            <a:ext cx="9433048" cy="2592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9642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4F736-0647-E212-55C0-5906E954CCEA}"/>
              </a:ext>
            </a:extLst>
          </p:cNvPr>
          <p:cNvSpPr/>
          <p:nvPr/>
        </p:nvSpPr>
        <p:spPr bwMode="white">
          <a:xfrm>
            <a:off x="9729523" y="2028839"/>
            <a:ext cx="342858" cy="4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2D01298-2418-DAD6-3068-EAC0BE51A8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0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59B7F8-11B5-8F0E-B951-24C42DEC167E}"/>
              </a:ext>
            </a:extLst>
          </p:cNvPr>
          <p:cNvSpPr/>
          <p:nvPr/>
        </p:nvSpPr>
        <p:spPr bwMode="white">
          <a:xfrm>
            <a:off x="9624391" y="2028839"/>
            <a:ext cx="447989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44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936B5B-5BCB-A4A5-3E5F-889E94C1D1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8CC30-8044-E5F1-0440-F25F6C49874F}"/>
              </a:ext>
            </a:extLst>
          </p:cNvPr>
          <p:cNvSpPr/>
          <p:nvPr/>
        </p:nvSpPr>
        <p:spPr bwMode="white">
          <a:xfrm>
            <a:off x="7996190" y="2143599"/>
            <a:ext cx="980952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80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2024-08-15T06:30:00Z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