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D77F72-BD1A-2222-BA1D-E7FFFB14D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80" y="3063888"/>
            <a:ext cx="11856640" cy="7514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A396D-255E-E2D7-B902-A36B3189A1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3762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1B42F-96F1-174A-C88D-0BD7EF236F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153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5297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D6AB9-D3A3-2714-8A0F-499AB0DDDE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6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04B54F-7359-D74F-67D8-599B3B1342CE}"/>
              </a:ext>
            </a:extLst>
          </p:cNvPr>
          <p:cNvSpPr/>
          <p:nvPr/>
        </p:nvSpPr>
        <p:spPr bwMode="white">
          <a:xfrm>
            <a:off x="681904" y="961601"/>
            <a:ext cx="10166624" cy="54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DCEBC21-DF97-75EC-5D69-B3E482012BA5}"/>
              </a:ext>
            </a:extLst>
          </p:cNvPr>
          <p:cNvSpPr/>
          <p:nvPr/>
        </p:nvSpPr>
        <p:spPr bwMode="white">
          <a:xfrm>
            <a:off x="681904" y="1639160"/>
            <a:ext cx="5342088" cy="64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7D13608-EA0C-AF3B-58A4-7F50A4CBFDDA}"/>
              </a:ext>
            </a:extLst>
          </p:cNvPr>
          <p:cNvSpPr/>
          <p:nvPr/>
        </p:nvSpPr>
        <p:spPr bwMode="white">
          <a:xfrm>
            <a:off x="681904" y="2478957"/>
            <a:ext cx="5054056" cy="125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961312E-5561-1CC1-D92C-1FF789E73B91}"/>
              </a:ext>
            </a:extLst>
          </p:cNvPr>
          <p:cNvSpPr/>
          <p:nvPr/>
        </p:nvSpPr>
        <p:spPr bwMode="white">
          <a:xfrm>
            <a:off x="681904" y="3729105"/>
            <a:ext cx="10166624" cy="134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16C8DD-EF35-B417-B603-3709378B0047}"/>
              </a:ext>
            </a:extLst>
          </p:cNvPr>
          <p:cNvSpPr/>
          <p:nvPr/>
        </p:nvSpPr>
        <p:spPr bwMode="white">
          <a:xfrm>
            <a:off x="5783730" y="2478957"/>
            <a:ext cx="2544518" cy="125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24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6" grpId="0" animBg="1"/>
      <p:bldP spid="19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97DF96-2975-F2D4-EC13-A93994DBEC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414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55DEE7-51EA-4652-9D5A-9E01D208DE16}"/>
              </a:ext>
            </a:extLst>
          </p:cNvPr>
          <p:cNvSpPr/>
          <p:nvPr/>
        </p:nvSpPr>
        <p:spPr bwMode="white">
          <a:xfrm>
            <a:off x="682816" y="1218579"/>
            <a:ext cx="6133264" cy="41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6BACD9-13AC-B82B-6EDE-14B37C82D8AD}"/>
              </a:ext>
            </a:extLst>
          </p:cNvPr>
          <p:cNvSpPr/>
          <p:nvPr/>
        </p:nvSpPr>
        <p:spPr bwMode="white">
          <a:xfrm>
            <a:off x="682816" y="2102032"/>
            <a:ext cx="4621096" cy="52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2EEAD5-9179-C202-AB01-ACB63C3CAC3A}"/>
              </a:ext>
            </a:extLst>
          </p:cNvPr>
          <p:cNvSpPr/>
          <p:nvPr/>
        </p:nvSpPr>
        <p:spPr bwMode="white">
          <a:xfrm>
            <a:off x="682816" y="2855295"/>
            <a:ext cx="6565312" cy="121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172CE4-44CB-C211-ED67-A6C6D8ECDF1D}"/>
              </a:ext>
            </a:extLst>
          </p:cNvPr>
          <p:cNvSpPr/>
          <p:nvPr/>
        </p:nvSpPr>
        <p:spPr bwMode="white">
          <a:xfrm>
            <a:off x="682816" y="4100251"/>
            <a:ext cx="4621096" cy="49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608B4EA-AFC4-33B5-0734-5084FFDD65A2}"/>
              </a:ext>
            </a:extLst>
          </p:cNvPr>
          <p:cNvSpPr/>
          <p:nvPr/>
        </p:nvSpPr>
        <p:spPr bwMode="white">
          <a:xfrm>
            <a:off x="682816" y="4836094"/>
            <a:ext cx="6997360" cy="43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B3C3BE9-D785-B5DD-A1D6-DD0BAD63E5EA}"/>
              </a:ext>
            </a:extLst>
          </p:cNvPr>
          <p:cNvSpPr/>
          <p:nvPr/>
        </p:nvSpPr>
        <p:spPr bwMode="white">
          <a:xfrm>
            <a:off x="850141" y="5542857"/>
            <a:ext cx="148733" cy="74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35B2DA8-E442-D8B7-43AF-E455453EB372}"/>
              </a:ext>
            </a:extLst>
          </p:cNvPr>
          <p:cNvSpPr/>
          <p:nvPr/>
        </p:nvSpPr>
        <p:spPr bwMode="white">
          <a:xfrm>
            <a:off x="682816" y="6175225"/>
            <a:ext cx="6853344" cy="44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5DC0F20-4F4F-9173-0E24-6459288A5C82}"/>
              </a:ext>
            </a:extLst>
          </p:cNvPr>
          <p:cNvSpPr/>
          <p:nvPr/>
        </p:nvSpPr>
        <p:spPr bwMode="white">
          <a:xfrm>
            <a:off x="6821482" y="908720"/>
            <a:ext cx="3594998" cy="111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9C9D76C-6C26-E776-B5A1-572473DC1807}"/>
              </a:ext>
            </a:extLst>
          </p:cNvPr>
          <p:cNvSpPr/>
          <p:nvPr/>
        </p:nvSpPr>
        <p:spPr bwMode="white">
          <a:xfrm>
            <a:off x="694676" y="5436993"/>
            <a:ext cx="6997360" cy="52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95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7" grpId="0" animBg="1"/>
      <p:bldP spid="20" grpId="0" animBg="1"/>
      <p:bldP spid="31" grpId="0" animBg="1"/>
      <p:bldP spid="2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05C4C-43C2-1573-CE0A-C500568EAA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B5B615-7606-FE4A-E73E-BA13971E9DCB}"/>
              </a:ext>
            </a:extLst>
          </p:cNvPr>
          <p:cNvSpPr/>
          <p:nvPr/>
        </p:nvSpPr>
        <p:spPr bwMode="white">
          <a:xfrm>
            <a:off x="681904" y="980720"/>
            <a:ext cx="10166624" cy="45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8C9930-5730-CE6B-C2E0-9CBC8B4A8A87}"/>
              </a:ext>
            </a:extLst>
          </p:cNvPr>
          <p:cNvSpPr/>
          <p:nvPr/>
        </p:nvSpPr>
        <p:spPr bwMode="white">
          <a:xfrm>
            <a:off x="681904" y="1667965"/>
            <a:ext cx="9086504" cy="45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533E79-63F3-C72D-6EC0-E852601C921A}"/>
              </a:ext>
            </a:extLst>
          </p:cNvPr>
          <p:cNvSpPr/>
          <p:nvPr/>
        </p:nvSpPr>
        <p:spPr bwMode="white">
          <a:xfrm>
            <a:off x="681904" y="2355210"/>
            <a:ext cx="9014496" cy="45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E3FDE1A-11BD-6F18-CAFF-B54F468E283D}"/>
              </a:ext>
            </a:extLst>
          </p:cNvPr>
          <p:cNvSpPr/>
          <p:nvPr/>
        </p:nvSpPr>
        <p:spPr bwMode="white">
          <a:xfrm>
            <a:off x="713954" y="3067113"/>
            <a:ext cx="4877990" cy="39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DDA0C49-2316-C697-8AC7-AC34FA306FAB}"/>
              </a:ext>
            </a:extLst>
          </p:cNvPr>
          <p:cNvSpPr/>
          <p:nvPr/>
        </p:nvSpPr>
        <p:spPr bwMode="white">
          <a:xfrm>
            <a:off x="681904" y="3729700"/>
            <a:ext cx="10094616" cy="113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80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4" grpId="0" animBg="1"/>
      <p:bldP spid="17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8A4F8-1DE8-65A1-9D94-2A5FB9C34A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0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415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5BF56-3689-5026-A806-ECE79CC0B7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9538B0-94CF-CA11-23D0-17DC5B129CB7}"/>
              </a:ext>
            </a:extLst>
          </p:cNvPr>
          <p:cNvSpPr/>
          <p:nvPr/>
        </p:nvSpPr>
        <p:spPr bwMode="white">
          <a:xfrm>
            <a:off x="681904" y="1047331"/>
            <a:ext cx="9014496" cy="46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3AFE6C-3778-51F7-F9DC-D5CAD2896B29}"/>
              </a:ext>
            </a:extLst>
          </p:cNvPr>
          <p:cNvSpPr/>
          <p:nvPr/>
        </p:nvSpPr>
        <p:spPr bwMode="white">
          <a:xfrm>
            <a:off x="681905" y="1876980"/>
            <a:ext cx="6998272" cy="4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999BC9-15E8-1A26-EAC7-45A41348C9F7}"/>
              </a:ext>
            </a:extLst>
          </p:cNvPr>
          <p:cNvSpPr/>
          <p:nvPr/>
        </p:nvSpPr>
        <p:spPr bwMode="white">
          <a:xfrm>
            <a:off x="681904" y="2687557"/>
            <a:ext cx="9734576" cy="4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2EBF1F-D0FD-2E09-9732-B02202953188}"/>
              </a:ext>
            </a:extLst>
          </p:cNvPr>
          <p:cNvSpPr/>
          <p:nvPr/>
        </p:nvSpPr>
        <p:spPr bwMode="white">
          <a:xfrm>
            <a:off x="681904" y="3545815"/>
            <a:ext cx="3253856" cy="4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5F0A6F-93A7-2D74-B21A-89E1061CCAAD}"/>
              </a:ext>
            </a:extLst>
          </p:cNvPr>
          <p:cNvSpPr/>
          <p:nvPr/>
        </p:nvSpPr>
        <p:spPr bwMode="white">
          <a:xfrm>
            <a:off x="681904" y="4385000"/>
            <a:ext cx="4622008" cy="41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4368B22-AC40-AFB8-14DA-A0CB26EF237B}"/>
              </a:ext>
            </a:extLst>
          </p:cNvPr>
          <p:cNvSpPr/>
          <p:nvPr/>
        </p:nvSpPr>
        <p:spPr bwMode="white">
          <a:xfrm>
            <a:off x="681904" y="5186041"/>
            <a:ext cx="10238632" cy="141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9B4C4AC-8BB3-2350-661A-97D7CD197543}"/>
              </a:ext>
            </a:extLst>
          </p:cNvPr>
          <p:cNvSpPr/>
          <p:nvPr/>
        </p:nvSpPr>
        <p:spPr bwMode="white">
          <a:xfrm>
            <a:off x="9768408" y="1047331"/>
            <a:ext cx="949600" cy="4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1C54FAE-2AE9-5CD6-07E7-2253EA31361B}"/>
              </a:ext>
            </a:extLst>
          </p:cNvPr>
          <p:cNvSpPr/>
          <p:nvPr/>
        </p:nvSpPr>
        <p:spPr bwMode="white">
          <a:xfrm>
            <a:off x="7718272" y="1886516"/>
            <a:ext cx="2698208" cy="4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92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4" grpId="0" animBg="1"/>
      <p:bldP spid="16" grpId="0" animBg="1"/>
      <p:bldP spid="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49A83-4281-56FC-BD15-F95695ED73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0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8810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49896-1601-EA98-C9D6-1A7282C122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877E5D-7395-073A-54EC-610B28802B63}"/>
              </a:ext>
            </a:extLst>
          </p:cNvPr>
          <p:cNvSpPr/>
          <p:nvPr/>
        </p:nvSpPr>
        <p:spPr bwMode="white">
          <a:xfrm>
            <a:off x="681904" y="1075886"/>
            <a:ext cx="7430320" cy="4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B76CAF-77BC-7F9F-C1A7-3655F6BD90FD}"/>
              </a:ext>
            </a:extLst>
          </p:cNvPr>
          <p:cNvSpPr/>
          <p:nvPr/>
        </p:nvSpPr>
        <p:spPr bwMode="white">
          <a:xfrm>
            <a:off x="681904" y="1886288"/>
            <a:ext cx="5774136" cy="4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9BCEC4-8B4D-C3FF-4281-65BEE779D4CA}"/>
              </a:ext>
            </a:extLst>
          </p:cNvPr>
          <p:cNvSpPr/>
          <p:nvPr/>
        </p:nvSpPr>
        <p:spPr bwMode="white">
          <a:xfrm>
            <a:off x="681904" y="2734827"/>
            <a:ext cx="2893816" cy="4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EF5298-AB5E-7592-AE65-EFC1102DDE59}"/>
              </a:ext>
            </a:extLst>
          </p:cNvPr>
          <p:cNvSpPr/>
          <p:nvPr/>
        </p:nvSpPr>
        <p:spPr bwMode="white">
          <a:xfrm>
            <a:off x="681904" y="3554763"/>
            <a:ext cx="7430320" cy="4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316C80-2F12-BFAB-E5C3-15D9C9A483A1}"/>
              </a:ext>
            </a:extLst>
          </p:cNvPr>
          <p:cNvSpPr/>
          <p:nvPr/>
        </p:nvSpPr>
        <p:spPr bwMode="white">
          <a:xfrm>
            <a:off x="8150320" y="1075886"/>
            <a:ext cx="2266160" cy="4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18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2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B691E-BE71-1E9F-F829-5BCBA79795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34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5451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A83BE-400D-6A67-D39E-AFAF811CD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4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4179CD-623E-247C-F07C-332339D6EA2A}"/>
              </a:ext>
            </a:extLst>
          </p:cNvPr>
          <p:cNvSpPr/>
          <p:nvPr/>
        </p:nvSpPr>
        <p:spPr bwMode="white">
          <a:xfrm>
            <a:off x="681904" y="908720"/>
            <a:ext cx="10166624" cy="58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94854F4-1068-0BFF-6AAC-DECC6E3B05DC}"/>
              </a:ext>
            </a:extLst>
          </p:cNvPr>
          <p:cNvSpPr/>
          <p:nvPr/>
        </p:nvSpPr>
        <p:spPr bwMode="white">
          <a:xfrm>
            <a:off x="681904" y="2897353"/>
            <a:ext cx="1093616" cy="4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CFCE8C1-37FE-DC65-8E65-C120E9EA3A97}"/>
              </a:ext>
            </a:extLst>
          </p:cNvPr>
          <p:cNvSpPr/>
          <p:nvPr/>
        </p:nvSpPr>
        <p:spPr bwMode="white">
          <a:xfrm>
            <a:off x="681904" y="4652014"/>
            <a:ext cx="7430320" cy="5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D57E7AFD-FEFA-4BE7-6635-0A51ADD8AD6E}"/>
              </a:ext>
            </a:extLst>
          </p:cNvPr>
          <p:cNvSpPr/>
          <p:nvPr/>
        </p:nvSpPr>
        <p:spPr bwMode="white">
          <a:xfrm>
            <a:off x="681904" y="5406886"/>
            <a:ext cx="7070280" cy="62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A80FC87-1806-D79A-1A9D-76BC0DE87C22}"/>
              </a:ext>
            </a:extLst>
          </p:cNvPr>
          <p:cNvSpPr/>
          <p:nvPr/>
        </p:nvSpPr>
        <p:spPr bwMode="white">
          <a:xfrm>
            <a:off x="1800357" y="1844824"/>
            <a:ext cx="5807812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E22BF857-1438-DFB0-C428-B7120C48D148}"/>
              </a:ext>
            </a:extLst>
          </p:cNvPr>
          <p:cNvSpPr/>
          <p:nvPr/>
        </p:nvSpPr>
        <p:spPr bwMode="white">
          <a:xfrm>
            <a:off x="7608170" y="2420888"/>
            <a:ext cx="3096342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99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34" grpId="0" animBg="1"/>
      <p:bldP spid="39" grpId="0" animBg="1"/>
      <p:bldP spid="2" grpId="0" animBg="1"/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C4E08-104A-2137-108C-80B9FC80E8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85C5326-7AC9-9BD5-8D39-03ED3BF0BD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8"/>
          <a:stretch/>
        </p:blipFill>
        <p:spPr>
          <a:xfrm>
            <a:off x="1343472" y="5342684"/>
            <a:ext cx="8352928" cy="91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531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E0051D-F2BF-B210-B215-9304BFA151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7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C95F40-D191-8834-89F6-59EE0D4559C6}"/>
              </a:ext>
            </a:extLst>
          </p:cNvPr>
          <p:cNvSpPr/>
          <p:nvPr/>
        </p:nvSpPr>
        <p:spPr bwMode="white">
          <a:xfrm>
            <a:off x="681904" y="1076081"/>
            <a:ext cx="10022608" cy="44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AED7DA-162A-E21D-3237-029FC3611F32}"/>
              </a:ext>
            </a:extLst>
          </p:cNvPr>
          <p:cNvSpPr/>
          <p:nvPr/>
        </p:nvSpPr>
        <p:spPr bwMode="white">
          <a:xfrm>
            <a:off x="681904" y="1915744"/>
            <a:ext cx="1669680" cy="42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D752BC-927C-D94A-ECA3-7C0E2C872752}"/>
              </a:ext>
            </a:extLst>
          </p:cNvPr>
          <p:cNvSpPr/>
          <p:nvPr/>
        </p:nvSpPr>
        <p:spPr bwMode="white">
          <a:xfrm>
            <a:off x="681904" y="2736325"/>
            <a:ext cx="5990476" cy="143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12D4BD-B356-85D2-8ACD-2249120B01E5}"/>
              </a:ext>
            </a:extLst>
          </p:cNvPr>
          <p:cNvSpPr/>
          <p:nvPr/>
        </p:nvSpPr>
        <p:spPr bwMode="white">
          <a:xfrm>
            <a:off x="681904" y="4415649"/>
            <a:ext cx="10094616" cy="145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6900A37-BF74-9F3A-830E-A4E07001A5B6}"/>
              </a:ext>
            </a:extLst>
          </p:cNvPr>
          <p:cNvSpPr/>
          <p:nvPr/>
        </p:nvSpPr>
        <p:spPr bwMode="white">
          <a:xfrm>
            <a:off x="6710476" y="2736325"/>
            <a:ext cx="3057932" cy="145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03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4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2024-08-15T09:59:40Z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