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4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275" y="2997200"/>
            <a:ext cx="5251450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863725"/>
            <a:ext cx="9734550" cy="313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0012" y="4151566"/>
            <a:ext cx="751988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63675"/>
            <a:ext cx="975360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4012" y="2350476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371600"/>
            <a:ext cx="97345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7467" y="1842476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1212" y="2747640"/>
            <a:ext cx="493369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30275"/>
            <a:ext cx="9728200" cy="499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6193" y="4308584"/>
            <a:ext cx="6411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7611" y="4290112"/>
            <a:ext cx="6411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8956" y="4299348"/>
            <a:ext cx="6411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4192" y="4308584"/>
            <a:ext cx="6411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20956" y="4299347"/>
            <a:ext cx="6411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0774" y="4336292"/>
            <a:ext cx="6411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60592" y="4317819"/>
            <a:ext cx="6411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390650"/>
            <a:ext cx="92583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2738" y="5001313"/>
            <a:ext cx="8547479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434" y="2277938"/>
            <a:ext cx="4403148" cy="2730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422400"/>
            <a:ext cx="975360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72448" y="3163276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698625"/>
            <a:ext cx="899160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670" y="5257165"/>
            <a:ext cx="6216650" cy="34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647700"/>
            <a:ext cx="931545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045" y="3018155"/>
            <a:ext cx="497840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3067" y="1445312"/>
            <a:ext cx="4612788" cy="68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939" y="3066473"/>
            <a:ext cx="4899554" cy="3581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0011" y="2281382"/>
            <a:ext cx="9628133" cy="720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6884" y="3024730"/>
            <a:ext cx="1250751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784225"/>
            <a:ext cx="9690100" cy="528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5" y="852170"/>
            <a:ext cx="922020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175" y="2734945"/>
            <a:ext cx="92583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2740" y="826476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66776" y="854185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9248" y="3671276"/>
            <a:ext cx="9064715" cy="651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3067" y="4447129"/>
            <a:ext cx="9064715" cy="1168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310" y="639445"/>
            <a:ext cx="7931150" cy="33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7310" y="1017270"/>
            <a:ext cx="9715500" cy="553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0885" y="1463785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1648" y="2710694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9357" y="5333822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815975"/>
            <a:ext cx="9728200" cy="522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836930"/>
            <a:ext cx="878205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1796" y="4179275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2341" y="4160802"/>
            <a:ext cx="696568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2850" y="5139856"/>
            <a:ext cx="696568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03286" y="5620147"/>
            <a:ext cx="6312277" cy="9007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225" y="990600"/>
            <a:ext cx="9607550" cy="4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2845" y="2143648"/>
            <a:ext cx="3589481" cy="2861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790" y="1191260"/>
            <a:ext cx="925830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45" y="4272280"/>
            <a:ext cx="1885950" cy="32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3" y="3841229"/>
            <a:ext cx="6228463" cy="1220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065" y="1766570"/>
            <a:ext cx="69215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5645" y="1744574"/>
            <a:ext cx="6782645" cy="740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1754" y="2631265"/>
            <a:ext cx="7078210" cy="2023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50875"/>
            <a:ext cx="9734550" cy="555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2202" y="2817091"/>
            <a:ext cx="3452321" cy="2973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546225"/>
            <a:ext cx="925830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3841230"/>
            <a:ext cx="5415663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5210" y="1485957"/>
            <a:ext cx="464972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0119" y="2446539"/>
            <a:ext cx="464972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6956" y="4303054"/>
            <a:ext cx="5508026" cy="1608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628650"/>
            <a:ext cx="9715500" cy="132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245" y="2007870"/>
            <a:ext cx="8947150" cy="174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885" y="723900"/>
            <a:ext cx="9277350" cy="265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7590" y="3546475"/>
            <a:ext cx="6572250" cy="267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74663" y="757381"/>
            <a:ext cx="7078210" cy="63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3323" y="3445164"/>
            <a:ext cx="6988422" cy="27727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6881" y="1459345"/>
            <a:ext cx="9673628" cy="1496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5354" y="2937164"/>
            <a:ext cx="7078210" cy="378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772650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0049" y="1500730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3940" y="4225458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473200"/>
            <a:ext cx="979805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4" y="1907131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4704" y="4521022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284605"/>
            <a:ext cx="9836150" cy="320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070" y="4491355"/>
            <a:ext cx="374015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39285" y="1713167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85" y="1301115"/>
            <a:ext cx="591185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3915" y="1301115"/>
            <a:ext cx="3905250" cy="323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23067" y="2202694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1165225"/>
            <a:ext cx="9671050" cy="452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0048" y="1990258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33425"/>
            <a:ext cx="97345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3" y="1223640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32460"/>
            <a:ext cx="97536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7520" y="5554980"/>
            <a:ext cx="6838950" cy="123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0048" y="1916367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2025-06-20T07:23:09Z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