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1975" y="3057525"/>
            <a:ext cx="5988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745" y="650875"/>
            <a:ext cx="9201150" cy="555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5030" y="6207125"/>
            <a:ext cx="92710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9320" y="2142836"/>
            <a:ext cx="7125080" cy="460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35330"/>
            <a:ext cx="97726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593" y="3772876"/>
            <a:ext cx="9341807" cy="2775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990600"/>
            <a:ext cx="97536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733425"/>
            <a:ext cx="9201150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502" y="2581385"/>
            <a:ext cx="7836280" cy="909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7029" y="3698985"/>
            <a:ext cx="9923697" cy="1528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448" y="5472366"/>
            <a:ext cx="7836280" cy="909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752600"/>
            <a:ext cx="97790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1114425"/>
            <a:ext cx="91757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338" y="1269822"/>
            <a:ext cx="8529007" cy="974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0011" y="2336801"/>
            <a:ext cx="9831334" cy="3870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61035"/>
            <a:ext cx="9772650" cy="577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0" y="662305"/>
            <a:ext cx="9131300" cy="399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690" y="4676775"/>
            <a:ext cx="6286500" cy="109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690" y="5715635"/>
            <a:ext cx="9175750" cy="102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29393" y="3680513"/>
            <a:ext cx="9591189" cy="2997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2051050"/>
            <a:ext cx="8223250" cy="275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8157" y="2101094"/>
            <a:ext cx="9526534" cy="3191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1441450"/>
            <a:ext cx="87884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4193" y="1408367"/>
            <a:ext cx="9655843" cy="450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052830"/>
            <a:ext cx="85344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50" y="1628775"/>
            <a:ext cx="969010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629" y="2248877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3102" y="405920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54075"/>
            <a:ext cx="97726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3" y="2054913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392065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696595"/>
            <a:ext cx="9620250" cy="60852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6993" y="74334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629" y="259985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0811" y="4770405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981075"/>
            <a:ext cx="97980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0811" y="1648513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8302" y="4114622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3247" y="5370768"/>
            <a:ext cx="502608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1235075"/>
            <a:ext cx="97091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04230" y="4484077"/>
            <a:ext cx="816643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230" y="5112150"/>
            <a:ext cx="1564788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60" y="1367790"/>
            <a:ext cx="79819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1902" y="3190985"/>
            <a:ext cx="6654025" cy="2119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537970"/>
            <a:ext cx="65151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411" y="2230403"/>
            <a:ext cx="6875698" cy="28311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35" y="1085215"/>
            <a:ext cx="72136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3066" y="2258113"/>
            <a:ext cx="7642316" cy="3413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2025-06-20T07:02:11Z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