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1" r:id="rId7"/>
    <p:sldId id="317" r:id="rId8"/>
    <p:sldId id="318" r:id="rId9"/>
    <p:sldId id="320" r:id="rId10"/>
    <p:sldId id="321" r:id="rId11"/>
    <p:sldId id="322" r:id="rId12"/>
    <p:sldId id="323" r:id="rId13"/>
    <p:sldId id="326" r:id="rId14"/>
    <p:sldId id="324" r:id="rId15"/>
    <p:sldId id="328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8" autoAdjust="0"/>
    <p:restoredTop sz="94660"/>
  </p:normalViewPr>
  <p:slideViewPr>
    <p:cSldViewPr showGuides="1">
      <p:cViewPr varScale="1">
        <p:scale>
          <a:sx n="90" d="100"/>
          <a:sy n="90" d="100"/>
        </p:scale>
        <p:origin x="84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0" name="yt_shape_15440"/>
          <p:cNvSpPr txBox="1"/>
          <p:nvPr/>
        </p:nvSpPr>
        <p:spPr>
          <a:xfrm>
            <a:off x="540000" y="90000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441" name="yt_shape_15441"/>
          <p:cNvSpPr txBox="1"/>
          <p:nvPr/>
        </p:nvSpPr>
        <p:spPr>
          <a:xfrm>
            <a:off x="540000" y="1379303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含有曲面的立体图形是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442" name="yt_shape_15442"/>
          <p:cNvSpPr txBox="1"/>
          <p:nvPr/>
        </p:nvSpPr>
        <p:spPr>
          <a:xfrm>
            <a:off x="540000" y="1858606"/>
            <a:ext cx="4332917" cy="84645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450" b="0" i="0" u="none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450" b="0" i="0" u="none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700" b="0" i="0" u="none">
                <a:solidFill>
                  <a:srgbClr val="1EE3CF"/>
                </a:solidFill>
                <a:effectLst/>
                <a:latin typeface="Times New Roman" pitchFamily="47"/>
                <a:ea typeface="Times New Roman" pitchFamily="4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400" b="0" i="0" u="none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</a:p>
        </p:txBody>
      </p:sp>
      <p:sp>
        <p:nvSpPr>
          <p:cNvPr id="15443" name="yt_shape_15443"/>
          <p:cNvSpPr txBox="1"/>
          <p:nvPr/>
        </p:nvSpPr>
        <p:spPr>
          <a:xfrm>
            <a:off x="791811" y="2755844"/>
            <a:ext cx="4332917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5444" name="yt_shape_15444"/>
          <p:cNvSpPr txBox="1"/>
          <p:nvPr/>
        </p:nvSpPr>
        <p:spPr>
          <a:xfrm>
            <a:off x="540000" y="3238866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下列语句准确规范的是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45" name="yt_table_154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075037"/>
              </p:ext>
            </p:extLst>
          </p:nvPr>
        </p:nvGraphicFramePr>
        <p:xfrm>
          <a:off x="540056" y="3718169"/>
          <a:ext cx="4549775" cy="1901952"/>
        </p:xfrm>
        <a:graphic>
          <a:graphicData uri="http://schemas.openxmlformats.org/drawingml/2006/table">
            <a:tbl>
              <a:tblPr/>
              <a:tblGrid>
                <a:gridCol w="4549775">
                  <a:extLst>
                    <a:ext uri="{9D8B030D-6E8A-4147-A177-3AD203B41FA5}">
                      <a16:colId xmlns:a16="http://schemas.microsoft.com/office/drawing/2014/main" val="109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0"/>
                  </a:ext>
                </a:extLst>
              </a:tr>
            </a:tbl>
          </a:graphicData>
        </a:graphic>
      </p:graphicFrame>
      <p:pic>
        <p:nvPicPr>
          <p:cNvPr id="3" name="yt_shape_1723613919240">
            <a:extLst>
              <a:ext uri="{FF2B5EF4-FFF2-40B4-BE49-F238E27FC236}">
                <a16:creationId xmlns:a16="http://schemas.microsoft.com/office/drawing/2014/main" id="{EB5DD0DD-802B-6BDA-0489-D6768C7A5D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1784"/>
            <a:ext cx="639952" cy="471907"/>
          </a:xfrm>
          <a:prstGeom prst="rect">
            <a:avLst/>
          </a:prstGeom>
        </p:spPr>
      </p:pic>
      <p:pic>
        <p:nvPicPr>
          <p:cNvPr id="5" name="yt_shape_1723613919269">
            <a:extLst>
              <a:ext uri="{FF2B5EF4-FFF2-40B4-BE49-F238E27FC236}">
                <a16:creationId xmlns:a16="http://schemas.microsoft.com/office/drawing/2014/main" id="{A5D2887A-8AA5-E6F5-5C6A-416BAD7AB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00" y="2028791"/>
            <a:ext cx="986027" cy="497895"/>
          </a:xfrm>
          <a:prstGeom prst="rect">
            <a:avLst/>
          </a:prstGeom>
        </p:spPr>
      </p:pic>
      <p:pic>
        <p:nvPicPr>
          <p:cNvPr id="7" name="yt_shape_1723613919297">
            <a:extLst>
              <a:ext uri="{FF2B5EF4-FFF2-40B4-BE49-F238E27FC236}">
                <a16:creationId xmlns:a16="http://schemas.microsoft.com/office/drawing/2014/main" id="{B21A1468-9304-42B8-B0E8-2E2FF1C4F1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1967748"/>
            <a:ext cx="514542" cy="619981"/>
          </a:xfrm>
          <a:prstGeom prst="rect">
            <a:avLst/>
          </a:prstGeom>
        </p:spPr>
      </p:pic>
      <p:pic>
        <p:nvPicPr>
          <p:cNvPr id="9" name="yt_shape_1723613919324">
            <a:extLst>
              <a:ext uri="{FF2B5EF4-FFF2-40B4-BE49-F238E27FC236}">
                <a16:creationId xmlns:a16="http://schemas.microsoft.com/office/drawing/2014/main" id="{A223F40D-B1EC-8D4C-86AF-818C92716F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600" y="1992392"/>
            <a:ext cx="633602" cy="57069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85EFD6-6D18-6D63-B66D-E7A1D6B8F551}"/>
              </a:ext>
            </a:extLst>
          </p:cNvPr>
          <p:cNvSpPr txBox="1"/>
          <p:nvPr/>
        </p:nvSpPr>
        <p:spPr>
          <a:xfrm>
            <a:off x="6317389" y="13324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38EF8A-2681-5136-FA75-5972D59E6840}"/>
              </a:ext>
            </a:extLst>
          </p:cNvPr>
          <p:cNvSpPr txBox="1"/>
          <p:nvPr/>
        </p:nvSpPr>
        <p:spPr>
          <a:xfrm>
            <a:off x="4488589" y="31920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7" name="yt_shape_1550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a82d"/>
              </a:rPr>
              <a:t>果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5508" name="yt_image_15508" title="H_21.9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9466" y="2011799"/>
            <a:ext cx="3293067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510" name="yt_shape_15510"/>
              <p:cNvSpPr txBox="1"/>
              <p:nvPr/>
            </p:nvSpPr>
            <p:spPr>
              <a:xfrm>
                <a:off x="540000" y="2341417"/>
                <a:ext cx="5554406" cy="25493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10" name="yt_shape_15510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1417"/>
                <a:ext cx="5554406" cy="2549352"/>
              </a:xfrm>
              <a:prstGeom prst="rect">
                <a:avLst/>
              </a:prstGeom>
              <a:blipFill>
                <a:blip r:embed="rId3"/>
                <a:stretch>
                  <a:fillRect l="-3403" t="-1914" r="-2195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E2FB61-1212-F839-D8E4-2281A8B43723}"/>
              </a:ext>
            </a:extLst>
          </p:cNvPr>
          <p:cNvSpPr txBox="1"/>
          <p:nvPr/>
        </p:nvSpPr>
        <p:spPr>
          <a:xfrm>
            <a:off x="449989" y="2294611"/>
            <a:ext cx="568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8CD329-69A1-3BDE-C1E2-96FA07518FF3}"/>
              </a:ext>
            </a:extLst>
          </p:cNvPr>
          <p:cNvSpPr txBox="1"/>
          <p:nvPr/>
        </p:nvSpPr>
        <p:spPr>
          <a:xfrm>
            <a:off x="449989" y="2770099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0A4F43-B909-20EA-1D9C-BAC717D51AC7}"/>
              </a:ext>
            </a:extLst>
          </p:cNvPr>
          <p:cNvSpPr txBox="1"/>
          <p:nvPr/>
        </p:nvSpPr>
        <p:spPr>
          <a:xfrm>
            <a:off x="449989" y="3245587"/>
            <a:ext cx="2502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AEA45A-29C5-2C6F-BA6F-00279CE65CE9}"/>
                  </a:ext>
                </a:extLst>
              </p:cNvPr>
              <p:cNvSpPr txBox="1"/>
              <p:nvPr/>
            </p:nvSpPr>
            <p:spPr>
              <a:xfrm>
                <a:off x="449989" y="3721075"/>
                <a:ext cx="49505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mathAnswerShape': 1}">
                <a:extLst>
                  <a:ext uri="{FF2B5EF4-FFF2-40B4-BE49-F238E27FC236}">
                    <a16:creationId xmlns:a16="http://schemas.microsoft.com/office/drawing/2014/main" id="{62AEA45A-29C5-2C6F-BA6F-00279CE65C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1075"/>
                <a:ext cx="4950523" cy="767474"/>
              </a:xfrm>
              <a:prstGeom prst="rect">
                <a:avLst/>
              </a:prstGeom>
              <a:blipFill>
                <a:blip r:embed="rId4"/>
                <a:stretch>
                  <a:fillRect l="-1970" r="-160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8D42A6C-3B62-D8D9-49AC-D04D9AE4B076}"/>
              </a:ext>
            </a:extLst>
          </p:cNvPr>
          <p:cNvSpPr txBox="1"/>
          <p:nvPr/>
        </p:nvSpPr>
        <p:spPr>
          <a:xfrm>
            <a:off x="449989" y="4394937"/>
            <a:ext cx="5339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2" name="yt_shape_15512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5515" name="yt_image_15515" title="H_96.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5960" y="2420888"/>
            <a:ext cx="180358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6A918BB-7F56-8501-845B-00F6D700E065}"/>
              </a:ext>
            </a:extLst>
          </p:cNvPr>
          <p:cNvSpPr txBox="1"/>
          <p:nvPr/>
        </p:nvSpPr>
        <p:spPr>
          <a:xfrm>
            <a:off x="252655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631D28-8242-8C84-6B44-931C729A1797}"/>
              </a:ext>
            </a:extLst>
          </p:cNvPr>
          <p:cNvSpPr txBox="1"/>
          <p:nvPr/>
        </p:nvSpPr>
        <p:spPr>
          <a:xfrm>
            <a:off x="9725871" y="1328682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7_bbaa9"/>
              </a:rPr>
              <a:t>同角的余角相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77F4A2-C746-A82D-8651-768393BCE175}"/>
              </a:ext>
            </a:extLst>
          </p:cNvPr>
          <p:cNvSpPr txBox="1"/>
          <p:nvPr/>
        </p:nvSpPr>
        <p:spPr>
          <a:xfrm>
            <a:off x="450108" y="1804170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17" name="yt_shape_15517"/>
              <p:cNvSpPr txBox="1"/>
              <p:nvPr/>
            </p:nvSpPr>
            <p:spPr>
              <a:xfrm>
                <a:off x="540000" y="900000"/>
                <a:ext cx="8154476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17" name="yt_shape_15517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54476" cy="4665316"/>
              </a:xfrm>
              <a:prstGeom prst="rect">
                <a:avLst/>
              </a:prstGeom>
              <a:blipFill>
                <a:blip r:embed="rId2"/>
                <a:stretch>
                  <a:fillRect l="-2319" t="-1176" r="-1421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20" name="yt_image_15520" title="H_96.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8419" y="1531667"/>
            <a:ext cx="180358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F1C0C8-3FFA-427F-7ADC-472161127093}"/>
              </a:ext>
            </a:extLst>
          </p:cNvPr>
          <p:cNvSpPr txBox="1"/>
          <p:nvPr/>
        </p:nvSpPr>
        <p:spPr>
          <a:xfrm>
            <a:off x="449989" y="1328682"/>
            <a:ext cx="7950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D1DFAC-E0FB-D29B-6BDA-E1D94C5DDDDA}"/>
              </a:ext>
            </a:extLst>
          </p:cNvPr>
          <p:cNvSpPr txBox="1"/>
          <p:nvPr/>
        </p:nvSpPr>
        <p:spPr>
          <a:xfrm>
            <a:off x="449989" y="1804170"/>
            <a:ext cx="825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D47DDB-C212-1FB0-DDB4-557905E9EC0C}"/>
              </a:ext>
            </a:extLst>
          </p:cNvPr>
          <p:cNvSpPr txBox="1"/>
          <p:nvPr/>
        </p:nvSpPr>
        <p:spPr>
          <a:xfrm>
            <a:off x="449989" y="2279658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41E8555-72BF-45E6-EA6C-69FC39CC373E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2377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9}">
                <a:extLst>
                  <a:ext uri="{FF2B5EF4-FFF2-40B4-BE49-F238E27FC236}">
                    <a16:creationId xmlns:a16="http://schemas.microsoft.com/office/drawing/2014/main" id="{941E8555-72BF-45E6-EA6C-69FC39CC3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237736" cy="765061"/>
              </a:xfrm>
              <a:prstGeom prst="rect">
                <a:avLst/>
              </a:prstGeom>
              <a:blipFill>
                <a:blip r:embed="rId4"/>
                <a:stretch>
                  <a:fillRect l="-2302" r="-244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3A3C263-4FAB-8B60-F2F7-182B6EE3B0FA}"/>
                  </a:ext>
                </a:extLst>
              </p:cNvPr>
              <p:cNvSpPr txBox="1"/>
              <p:nvPr/>
            </p:nvSpPr>
            <p:spPr>
              <a:xfrm>
                <a:off x="449989" y="3426595"/>
                <a:ext cx="40170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9}">
                <a:extLst>
                  <a:ext uri="{FF2B5EF4-FFF2-40B4-BE49-F238E27FC236}">
                    <a16:creationId xmlns:a16="http://schemas.microsoft.com/office/drawing/2014/main" id="{83A3C263-4FAB-8B60-F2F7-182B6EE3B0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6595"/>
                <a:ext cx="4017073" cy="765061"/>
              </a:xfrm>
              <a:prstGeom prst="rect">
                <a:avLst/>
              </a:prstGeom>
              <a:blipFill>
                <a:blip r:embed="rId5"/>
                <a:stretch>
                  <a:fillRect l="-2428" r="-22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8DAEA0E-C347-0175-0BF7-02F5C61AFF29}"/>
              </a:ext>
            </a:extLst>
          </p:cNvPr>
          <p:cNvSpPr txBox="1"/>
          <p:nvPr/>
        </p:nvSpPr>
        <p:spPr>
          <a:xfrm>
            <a:off x="449989" y="4098044"/>
            <a:ext cx="576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39A9C5D-714B-7846-C099-39D34660649B}"/>
              </a:ext>
            </a:extLst>
          </p:cNvPr>
          <p:cNvSpPr txBox="1"/>
          <p:nvPr/>
        </p:nvSpPr>
        <p:spPr>
          <a:xfrm>
            <a:off x="449989" y="4573532"/>
            <a:ext cx="509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3C628A-7E40-1CCE-423F-AA32F5970793}"/>
              </a:ext>
            </a:extLst>
          </p:cNvPr>
          <p:cNvSpPr txBox="1"/>
          <p:nvPr/>
        </p:nvSpPr>
        <p:spPr>
          <a:xfrm>
            <a:off x="449989" y="5049020"/>
            <a:ext cx="6946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2" name="yt_shape_15522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5128"/>
              </a:rPr>
              <a:t>的度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数的比是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的度数的比是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所以设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十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525" name="yt_image_15525" title="H_86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7306" y="2338738"/>
            <a:ext cx="1294693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10BCAB-DA8A-7AB1-160D-CC5ADA1BB53A}"/>
              </a:ext>
            </a:extLst>
          </p:cNvPr>
          <p:cNvSpPr txBox="1"/>
          <p:nvPr/>
        </p:nvSpPr>
        <p:spPr>
          <a:xfrm>
            <a:off x="450108" y="2279658"/>
            <a:ext cx="69999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的度数的比是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DE8F80-2917-6F39-6E0C-4CC633BB0D3A}"/>
              </a:ext>
            </a:extLst>
          </p:cNvPr>
          <p:cNvSpPr txBox="1"/>
          <p:nvPr/>
        </p:nvSpPr>
        <p:spPr>
          <a:xfrm>
            <a:off x="450108" y="2755146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7B6E76-DADD-5B5F-F65A-6C80B15A2E07}"/>
              </a:ext>
            </a:extLst>
          </p:cNvPr>
          <p:cNvSpPr txBox="1"/>
          <p:nvPr/>
        </p:nvSpPr>
        <p:spPr>
          <a:xfrm>
            <a:off x="450108" y="3230634"/>
            <a:ext cx="2639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19DA6F-1058-45E3-4483-B630E0CF01F9}"/>
              </a:ext>
            </a:extLst>
          </p:cNvPr>
          <p:cNvSpPr txBox="1"/>
          <p:nvPr/>
        </p:nvSpPr>
        <p:spPr>
          <a:xfrm>
            <a:off x="450108" y="3706122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05C6D6-50A6-28A8-FDEE-175AC07B38A8}"/>
              </a:ext>
            </a:extLst>
          </p:cNvPr>
          <p:cNvSpPr txBox="1"/>
          <p:nvPr/>
        </p:nvSpPr>
        <p:spPr>
          <a:xfrm>
            <a:off x="450108" y="4181610"/>
            <a:ext cx="429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0D43C3-2C1B-2003-A46B-8E6F61006CFB}"/>
              </a:ext>
            </a:extLst>
          </p:cNvPr>
          <p:cNvSpPr txBox="1"/>
          <p:nvPr/>
        </p:nvSpPr>
        <p:spPr>
          <a:xfrm>
            <a:off x="450108" y="4657098"/>
            <a:ext cx="7301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35FD0D0-CCD1-0B09-6B47-6A0C111FA516}"/>
              </a:ext>
            </a:extLst>
          </p:cNvPr>
          <p:cNvSpPr txBox="1"/>
          <p:nvPr/>
        </p:nvSpPr>
        <p:spPr>
          <a:xfrm>
            <a:off x="450108" y="5132586"/>
            <a:ext cx="346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8BFBF2-DF54-3170-3CA2-A8546DB6AF2C}"/>
              </a:ext>
            </a:extLst>
          </p:cNvPr>
          <p:cNvSpPr txBox="1"/>
          <p:nvPr/>
        </p:nvSpPr>
        <p:spPr>
          <a:xfrm>
            <a:off x="450108" y="5608074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47DCE3-57F7-F6CF-3C11-BA04EB3F50D0}"/>
              </a:ext>
            </a:extLst>
          </p:cNvPr>
          <p:cNvSpPr txBox="1"/>
          <p:nvPr/>
        </p:nvSpPr>
        <p:spPr>
          <a:xfrm>
            <a:off x="450108" y="6083562"/>
            <a:ext cx="445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7" name="yt_shape_1552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为观察中心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则从方位角来说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a802"/>
              </a:rPr>
              <a:t>表示什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为观察中心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为正北方向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为正东方向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所以射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表示北偏东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方向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529" name="yt_image_15529" title="H_86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57306" y="1995319"/>
            <a:ext cx="1294693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91AB6A-249A-F5FA-939B-1AD03F70B2AE}"/>
              </a:ext>
            </a:extLst>
          </p:cNvPr>
          <p:cNvSpPr txBox="1"/>
          <p:nvPr/>
        </p:nvSpPr>
        <p:spPr>
          <a:xfrm>
            <a:off x="450108" y="1804170"/>
            <a:ext cx="594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B347C1-0914-A666-3F75-3B78371B9E54}"/>
              </a:ext>
            </a:extLst>
          </p:cNvPr>
          <p:cNvSpPr txBox="1"/>
          <p:nvPr/>
        </p:nvSpPr>
        <p:spPr>
          <a:xfrm>
            <a:off x="450108" y="2279658"/>
            <a:ext cx="823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为观察中心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为正北方向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为正东方向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460F19-011D-CD76-ADF9-D09C8BA8B715}"/>
              </a:ext>
            </a:extLst>
          </p:cNvPr>
          <p:cNvSpPr txBox="1"/>
          <p:nvPr/>
        </p:nvSpPr>
        <p:spPr>
          <a:xfrm>
            <a:off x="450108" y="2755146"/>
            <a:ext cx="4813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所以射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7" name="yt_shape_1544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地有三条路线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b2be"/>
              </a:rPr>
              <a:t>下列判断正确的是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49" name="yt_table_1544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573112"/>
              </p:ext>
            </p:extLst>
          </p:nvPr>
        </p:nvGraphicFramePr>
        <p:xfrm>
          <a:off x="540056" y="1859435"/>
          <a:ext cx="3471863" cy="1901952"/>
        </p:xfrm>
        <a:graphic>
          <a:graphicData uri="http://schemas.openxmlformats.org/drawingml/2006/table">
            <a:tbl>
              <a:tblPr/>
              <a:tblGrid>
                <a:gridCol w="3471863">
                  <a:extLst>
                    <a:ext uri="{9D8B030D-6E8A-4147-A177-3AD203B41FA5}">
                      <a16:colId xmlns:a16="http://schemas.microsoft.com/office/drawing/2014/main" val="109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路线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路线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路线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长度都一样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"/>
                  </a:ext>
                </a:extLst>
              </a:tr>
            </a:tbl>
          </a:graphicData>
        </a:graphic>
      </p:graphicFrame>
      <p:pic>
        <p:nvPicPr>
          <p:cNvPr id="15448" name="yt_image_15448_skip" title="H_124.3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5115" y="1859435"/>
            <a:ext cx="1874781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51" name="yt_shape_15451"/>
          <p:cNvSpPr txBox="1"/>
          <p:nvPr/>
        </p:nvSpPr>
        <p:spPr>
          <a:xfrm>
            <a:off x="540000" y="3811755"/>
            <a:ext cx="64857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53" name="yt_table_1545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715474"/>
              </p:ext>
            </p:extLst>
          </p:nvPr>
        </p:nvGraphicFramePr>
        <p:xfrm>
          <a:off x="540056" y="4291058"/>
          <a:ext cx="5637531" cy="950976"/>
        </p:xfrm>
        <a:graphic>
          <a:graphicData uri="http://schemas.openxmlformats.org/drawingml/2006/table">
            <a:tbl>
              <a:tblPr/>
              <a:tblGrid>
                <a:gridCol w="3603943">
                  <a:extLst>
                    <a:ext uri="{9D8B030D-6E8A-4147-A177-3AD203B41FA5}">
                      <a16:colId xmlns:a16="http://schemas.microsoft.com/office/drawing/2014/main" val="10950"/>
                    </a:ext>
                  </a:extLst>
                </a:gridCol>
                <a:gridCol w="2033588">
                  <a:extLst>
                    <a:ext uri="{9D8B030D-6E8A-4147-A177-3AD203B41FA5}">
                      <a16:colId xmlns:a16="http://schemas.microsoft.com/office/drawing/2014/main" val="10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6"/>
                  </a:ext>
                </a:extLst>
              </a:tr>
            </a:tbl>
          </a:graphicData>
        </a:graphic>
      </p:graphicFrame>
      <p:pic>
        <p:nvPicPr>
          <p:cNvPr id="15452" name="yt_image_15452_skip" title="H_42.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1334" y="4291058"/>
            <a:ext cx="3869001" cy="53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20E179-706C-DFDB-63C5-CE472A25FF5A}"/>
              </a:ext>
            </a:extLst>
          </p:cNvPr>
          <p:cNvSpPr txBox="1"/>
          <p:nvPr/>
        </p:nvSpPr>
        <p:spPr>
          <a:xfrm>
            <a:off x="10597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5F3A93-3CC3-D086-B348-083BB757CB0C}"/>
              </a:ext>
            </a:extLst>
          </p:cNvPr>
          <p:cNvSpPr txBox="1"/>
          <p:nvPr/>
        </p:nvSpPr>
        <p:spPr>
          <a:xfrm>
            <a:off x="6060214" y="37649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5" name="yt_shape_15455"/>
          <p:cNvSpPr txBox="1"/>
          <p:nvPr/>
        </p:nvSpPr>
        <p:spPr>
          <a:xfrm>
            <a:off x="540000" y="900000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59" name="yt_table_1545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426608"/>
              </p:ext>
            </p:extLst>
          </p:nvPr>
        </p:nvGraphicFramePr>
        <p:xfrm>
          <a:off x="540056" y="1379303"/>
          <a:ext cx="4492625" cy="1901952"/>
        </p:xfrm>
        <a:graphic>
          <a:graphicData uri="http://schemas.openxmlformats.org/drawingml/2006/table">
            <a:tbl>
              <a:tblPr/>
              <a:tblGrid>
                <a:gridCol w="4492625">
                  <a:extLst>
                    <a:ext uri="{9D8B030D-6E8A-4147-A177-3AD203B41FA5}">
                      <a16:colId xmlns:a16="http://schemas.microsoft.com/office/drawing/2014/main" val="109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也可以用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表示的是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0"/>
                  </a:ext>
                </a:extLst>
              </a:tr>
            </a:tbl>
          </a:graphicData>
        </a:graphic>
      </p:graphicFrame>
      <p:grpSp>
        <p:nvGrpSpPr>
          <p:cNvPr id="15456" name="yt_shape_15456_skip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9173" y="1379303"/>
            <a:ext cx="1470634" cy="1580148"/>
            <a:chOff x="0" y="0"/>
            <a:chExt cx="1470634" cy="1580148"/>
          </a:xfrm>
        </p:grpSpPr>
        <p:pic>
          <p:nvPicPr>
            <p:cNvPr id="3" name="yt_image_1545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0634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58" name="yt_shape_15458" descr="{&quot;rangeId&quot;:0,&quot;IgnoreLineSpacing&quot;:1}"/>
            <p:cNvSpPr txBox="1"/>
            <p:nvPr/>
          </p:nvSpPr>
          <p:spPr>
            <a:xfrm>
              <a:off x="202036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15461" name="yt_shape_15461"/>
          <p:cNvSpPr txBox="1"/>
          <p:nvPr/>
        </p:nvSpPr>
        <p:spPr>
          <a:xfrm>
            <a:off x="540119" y="33316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为边作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faab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65" name="yt_table_1546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308068"/>
              </p:ext>
            </p:extLst>
          </p:nvPr>
        </p:nvGraphicFramePr>
        <p:xfrm>
          <a:off x="540056" y="4291058"/>
          <a:ext cx="61820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953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2"/>
                  </a:ext>
                </a:extLst>
              </a:tr>
            </a:tbl>
          </a:graphicData>
        </a:graphic>
      </p:graphicFrame>
      <p:grpSp>
        <p:nvGrpSpPr>
          <p:cNvPr id="15462" name="yt_shape_15462_skip" title="H_115.78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7234" y="4291058"/>
            <a:ext cx="1412560" cy="1470420"/>
            <a:chOff x="0" y="0"/>
            <a:chExt cx="1412560" cy="1470420"/>
          </a:xfrm>
        </p:grpSpPr>
        <p:pic>
          <p:nvPicPr>
            <p:cNvPr id="2" name="yt_image_1546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2560" cy="107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64" name="yt_shape_15464" descr="{&quot;rangeId&quot;:0,&quot;IgnoreLineSpacing&quot;:1}"/>
            <p:cNvSpPr txBox="1"/>
            <p:nvPr/>
          </p:nvSpPr>
          <p:spPr>
            <a:xfrm>
              <a:off x="172999" y="11104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6B2ADDB-2045-97B7-9817-6C53862EF7D0}"/>
              </a:ext>
            </a:extLst>
          </p:cNvPr>
          <p:cNvSpPr txBox="1"/>
          <p:nvPr/>
        </p:nvSpPr>
        <p:spPr>
          <a:xfrm>
            <a:off x="5098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BEAC16-F375-2D2F-55E3-DAEF6B012C32}"/>
              </a:ext>
            </a:extLst>
          </p:cNvPr>
          <p:cNvSpPr txBox="1"/>
          <p:nvPr/>
        </p:nvSpPr>
        <p:spPr>
          <a:xfrm>
            <a:off x="2661496" y="37603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7" name="yt_shape_15467"/>
          <p:cNvSpPr txBox="1"/>
          <p:nvPr/>
        </p:nvSpPr>
        <p:spPr>
          <a:xfrm>
            <a:off x="540000" y="90000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468" name="yt_shape_15468"/>
          <p:cNvSpPr txBox="1"/>
          <p:nvPr/>
        </p:nvSpPr>
        <p:spPr>
          <a:xfrm>
            <a:off x="540000" y="1379303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5469" name="yt_shape_15469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3973" y="2010970"/>
            <a:ext cx="1184052" cy="1509282"/>
            <a:chOff x="0" y="0"/>
            <a:chExt cx="1184052" cy="1509282"/>
          </a:xfrm>
        </p:grpSpPr>
        <p:pic>
          <p:nvPicPr>
            <p:cNvPr id="2" name="yt_image_1546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84052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71" name="yt_shape_15471" descr="{&quot;rangeId&quot;:0,&quot;IgnoreLineSpacing&quot;:1}"/>
            <p:cNvSpPr txBox="1"/>
            <p:nvPr/>
          </p:nvSpPr>
          <p:spPr>
            <a:xfrm>
              <a:off x="58745" y="11492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5D0EE3C-7C19-E8E2-B377-17CA1E980F27}"/>
              </a:ext>
            </a:extLst>
          </p:cNvPr>
          <p:cNvSpPr txBox="1"/>
          <p:nvPr/>
        </p:nvSpPr>
        <p:spPr>
          <a:xfrm>
            <a:off x="2964589" y="133249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78E37C-1A52-C103-20A5-23502820843B}"/>
              </a:ext>
            </a:extLst>
          </p:cNvPr>
          <p:cNvSpPr txBox="1"/>
          <p:nvPr/>
        </p:nvSpPr>
        <p:spPr>
          <a:xfrm>
            <a:off x="5250589" y="133249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3" name="yt_shape_1547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pSp>
        <p:nvGrpSpPr>
          <p:cNvPr id="15474" name="yt_shape_15474" title="H_181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8737" y="2011799"/>
            <a:ext cx="1914525" cy="2310525"/>
            <a:chOff x="0" y="0"/>
            <a:chExt cx="1914525" cy="2310525"/>
          </a:xfrm>
        </p:grpSpPr>
        <p:pic>
          <p:nvPicPr>
            <p:cNvPr id="2" name="yt_image_154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4525" cy="1914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76" name="yt_shape_15476" descr="{&quot;rangeId&quot;:0,&quot;IgnoreLineSpacing&quot;:1}"/>
            <p:cNvSpPr txBox="1"/>
            <p:nvPr/>
          </p:nvSpPr>
          <p:spPr>
            <a:xfrm>
              <a:off x="423981" y="19505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15478" name="yt_shape_15478"/>
          <p:cNvSpPr txBox="1"/>
          <p:nvPr/>
        </p:nvSpPr>
        <p:spPr>
          <a:xfrm>
            <a:off x="540000" y="4372602"/>
            <a:ext cx="65338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479" name="yt_shape_15479"/>
          <p:cNvSpPr txBox="1"/>
          <p:nvPr/>
        </p:nvSpPr>
        <p:spPr>
          <a:xfrm>
            <a:off x="540000" y="4851905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时针与分针的夹角为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480" name="yt_shape_15480"/>
          <p:cNvSpPr txBox="1"/>
          <p:nvPr/>
        </p:nvSpPr>
        <p:spPr>
          <a:xfrm>
            <a:off x="540119" y="533120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af49,isEnd"/>
              </a:rPr>
              <a:t>则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481" name="yt_image_154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6497" y="6290643"/>
            <a:ext cx="3179005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76A3369-C8AD-FCE3-A37E-67C63EE166EC}"/>
              </a:ext>
            </a:extLst>
          </p:cNvPr>
          <p:cNvSpPr txBox="1"/>
          <p:nvPr/>
        </p:nvSpPr>
        <p:spPr>
          <a:xfrm>
            <a:off x="5599958" y="85319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2D6E87-62B8-6719-97B9-B60678DF39FA}"/>
              </a:ext>
            </a:extLst>
          </p:cNvPr>
          <p:cNvSpPr txBox="1"/>
          <p:nvPr/>
        </p:nvSpPr>
        <p:spPr>
          <a:xfrm>
            <a:off x="11054607" y="85319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b13da"/>
              </a:rPr>
              <a:t>南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7446F6-FF36-26BE-497B-498AE66FE18F}"/>
              </a:ext>
            </a:extLst>
          </p:cNvPr>
          <p:cNvSpPr txBox="1"/>
          <p:nvPr/>
        </p:nvSpPr>
        <p:spPr>
          <a:xfrm>
            <a:off x="450108" y="1328682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C0D65C-1E98-5587-F3B2-513648B78C93}"/>
              </a:ext>
            </a:extLst>
          </p:cNvPr>
          <p:cNvSpPr txBox="1"/>
          <p:nvPr/>
        </p:nvSpPr>
        <p:spPr>
          <a:xfrm>
            <a:off x="5483952" y="4325796"/>
            <a:ext cx="146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EE4976-7856-298E-5910-AA2947DEBA0A}"/>
              </a:ext>
            </a:extLst>
          </p:cNvPr>
          <p:cNvSpPr txBox="1"/>
          <p:nvPr/>
        </p:nvSpPr>
        <p:spPr>
          <a:xfrm>
            <a:off x="5631589" y="480509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4E260E-BD4A-366F-193C-31DD4F53D834}"/>
              </a:ext>
            </a:extLst>
          </p:cNvPr>
          <p:cNvSpPr txBox="1"/>
          <p:nvPr/>
        </p:nvSpPr>
        <p:spPr>
          <a:xfrm>
            <a:off x="2393208" y="575989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3" name="yt_shape_15483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11a6,isEnd"/>
              </a:rPr>
              <a:t>那么下列说法错误的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5484" name="yt_image_15484" title="H_91.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892" y="1995319"/>
            <a:ext cx="1904214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86" name="yt_shape_15486"/>
          <p:cNvSpPr txBox="1"/>
          <p:nvPr/>
        </p:nvSpPr>
        <p:spPr>
          <a:xfrm>
            <a:off x="540119" y="320256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6e9d"/>
              </a:rPr>
              <a:t>D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83D113-9055-048E-C968-E57DC4912FA0}"/>
              </a:ext>
            </a:extLst>
          </p:cNvPr>
          <p:cNvSpPr txBox="1"/>
          <p:nvPr/>
        </p:nvSpPr>
        <p:spPr>
          <a:xfrm>
            <a:off x="1059709" y="132868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7" name="yt_shape_15487"/>
          <p:cNvSpPr txBox="1"/>
          <p:nvPr/>
        </p:nvSpPr>
        <p:spPr>
          <a:xfrm>
            <a:off x="540000" y="900000"/>
            <a:ext cx="4831451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三、解答题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95'60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37'24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58'36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43'21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14'27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89817B-D97A-56C3-34C7-59327D856540}"/>
              </a:ext>
            </a:extLst>
          </p:cNvPr>
          <p:cNvSpPr txBox="1"/>
          <p:nvPr/>
        </p:nvSpPr>
        <p:spPr>
          <a:xfrm>
            <a:off x="449989" y="2279658"/>
            <a:ext cx="496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95'60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37'24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99AAA3-6784-9C08-E317-14F6C60B2DFE}"/>
              </a:ext>
            </a:extLst>
          </p:cNvPr>
          <p:cNvSpPr txBox="1"/>
          <p:nvPr/>
        </p:nvSpPr>
        <p:spPr>
          <a:xfrm>
            <a:off x="449989" y="2755146"/>
            <a:ext cx="2039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58'36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9F77D0-E8E9-0D3A-7DBF-C6079EA9EC64}"/>
              </a:ext>
            </a:extLst>
          </p:cNvPr>
          <p:cNvSpPr txBox="1"/>
          <p:nvPr/>
        </p:nvSpPr>
        <p:spPr>
          <a:xfrm>
            <a:off x="449989" y="3706122"/>
            <a:ext cx="386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1EFAF8-8075-5940-95E5-093932356D6B}"/>
              </a:ext>
            </a:extLst>
          </p:cNvPr>
          <p:cNvSpPr txBox="1"/>
          <p:nvPr/>
        </p:nvSpPr>
        <p:spPr>
          <a:xfrm>
            <a:off x="449989" y="4181610"/>
            <a:ext cx="219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089A3C-D22E-BCC8-8347-2DCF7D12E6E6}"/>
              </a:ext>
            </a:extLst>
          </p:cNvPr>
          <p:cNvSpPr txBox="1"/>
          <p:nvPr/>
        </p:nvSpPr>
        <p:spPr>
          <a:xfrm>
            <a:off x="449989" y="4657098"/>
            <a:ext cx="2039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14'27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3" name="yt_shape_15493"/>
          <p:cNvSpPr txBox="1"/>
          <p:nvPr/>
        </p:nvSpPr>
        <p:spPr>
          <a:xfrm>
            <a:off x="540000" y="900000"/>
            <a:ext cx="1049806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已知平面上四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按照下列语句画出图形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反向延长线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498" name="yt_image_15498" title="H_154.253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156" y="1976849"/>
            <a:ext cx="3278769" cy="161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01" name="yt_image_15501" title="H_102.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2249" y="4001617"/>
            <a:ext cx="2631875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86A0F7-C660-1058-4B2C-761961FF8B4A}"/>
              </a:ext>
            </a:extLst>
          </p:cNvPr>
          <p:cNvSpPr txBox="1"/>
          <p:nvPr/>
        </p:nvSpPr>
        <p:spPr>
          <a:xfrm>
            <a:off x="554670" y="3339623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4" name="yt_shape_15504"/>
          <p:cNvSpPr txBox="1"/>
          <p:nvPr/>
        </p:nvSpPr>
        <p:spPr>
          <a:xfrm>
            <a:off x="540000" y="900000"/>
            <a:ext cx="992579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一个角的补角比这个角的余角的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求这个角的度数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设这个角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即这个角是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B11453-CE18-E1F8-EEB0-C386FBB6F25C}"/>
              </a:ext>
            </a:extLst>
          </p:cNvPr>
          <p:cNvSpPr txBox="1"/>
          <p:nvPr/>
        </p:nvSpPr>
        <p:spPr>
          <a:xfrm>
            <a:off x="449989" y="1328682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设这个角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2ACBE4-1F31-9278-0C0D-DB62754679AF}"/>
              </a:ext>
            </a:extLst>
          </p:cNvPr>
          <p:cNvSpPr txBox="1"/>
          <p:nvPr/>
        </p:nvSpPr>
        <p:spPr>
          <a:xfrm>
            <a:off x="449989" y="1804170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4B59B3-06EE-0C62-F413-967734080AA5}"/>
              </a:ext>
            </a:extLst>
          </p:cNvPr>
          <p:cNvSpPr txBox="1"/>
          <p:nvPr/>
        </p:nvSpPr>
        <p:spPr>
          <a:xfrm>
            <a:off x="449989" y="2279658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E2DEBEC-F546-7D9D-40E9-5F047B040773}"/>
              </a:ext>
            </a:extLst>
          </p:cNvPr>
          <p:cNvSpPr txBox="1"/>
          <p:nvPr/>
        </p:nvSpPr>
        <p:spPr>
          <a:xfrm>
            <a:off x="449989" y="2755146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即这个角是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1736</Words>
  <Application>Microsoft Office PowerPoint</Application>
  <PresentationFormat>宽屏</PresentationFormat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2024-08-15T07:18:25Z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