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D5C50FFF-190A-734D-E70C-FE92789C2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6" y="3087301"/>
            <a:ext cx="11928648" cy="6988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9ED6A-31CE-20B0-9DCA-0AF5B0A432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 b="3728"/>
          <a:stretch/>
        </p:blipFill>
        <p:spPr>
          <a:xfrm>
            <a:off x="696000" y="692696"/>
            <a:ext cx="10800000" cy="29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CAFEE708-16CD-4BD3-E9C9-66F0A03A6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0" b="2848"/>
          <a:stretch/>
        </p:blipFill>
        <p:spPr>
          <a:xfrm>
            <a:off x="696000" y="3861048"/>
            <a:ext cx="10800000" cy="302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5DF2AC7-7FD0-34B2-BD13-1926FD63224C}"/>
              </a:ext>
            </a:extLst>
          </p:cNvPr>
          <p:cNvSpPr/>
          <p:nvPr/>
        </p:nvSpPr>
        <p:spPr bwMode="white">
          <a:xfrm>
            <a:off x="696000" y="703838"/>
            <a:ext cx="4175864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F97FB7-B13F-7EF0-0B8A-26AC5A478FED}"/>
              </a:ext>
            </a:extLst>
          </p:cNvPr>
          <p:cNvSpPr/>
          <p:nvPr/>
        </p:nvSpPr>
        <p:spPr bwMode="white">
          <a:xfrm>
            <a:off x="4943872" y="703837"/>
            <a:ext cx="2808312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5F3ECC1-195B-AA34-982D-8FC13D1CC69B}"/>
              </a:ext>
            </a:extLst>
          </p:cNvPr>
          <p:cNvSpPr/>
          <p:nvPr/>
        </p:nvSpPr>
        <p:spPr bwMode="white">
          <a:xfrm>
            <a:off x="696000" y="1484784"/>
            <a:ext cx="69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E15880D-2864-4F86-BAF1-6352A7E14CFE}"/>
              </a:ext>
            </a:extLst>
          </p:cNvPr>
          <p:cNvSpPr/>
          <p:nvPr/>
        </p:nvSpPr>
        <p:spPr bwMode="white">
          <a:xfrm>
            <a:off x="738492" y="2336678"/>
            <a:ext cx="6869675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BEF15EF-8686-6768-7AE7-05A6C3541E68}"/>
              </a:ext>
            </a:extLst>
          </p:cNvPr>
          <p:cNvSpPr/>
          <p:nvPr/>
        </p:nvSpPr>
        <p:spPr bwMode="white">
          <a:xfrm>
            <a:off x="738493" y="3100772"/>
            <a:ext cx="3485300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DAA0647-81E8-1D3E-7CB4-45CE3B4EEEF1}"/>
              </a:ext>
            </a:extLst>
          </p:cNvPr>
          <p:cNvSpPr/>
          <p:nvPr/>
        </p:nvSpPr>
        <p:spPr bwMode="white">
          <a:xfrm>
            <a:off x="738492" y="3861048"/>
            <a:ext cx="5069476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6FE20FE-DD9E-C1F0-DC6D-D46CAFDB6410}"/>
              </a:ext>
            </a:extLst>
          </p:cNvPr>
          <p:cNvSpPr/>
          <p:nvPr/>
        </p:nvSpPr>
        <p:spPr bwMode="white">
          <a:xfrm>
            <a:off x="5865159" y="3847666"/>
            <a:ext cx="3039153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F853981-1912-2336-579D-37D75931B3FE}"/>
              </a:ext>
            </a:extLst>
          </p:cNvPr>
          <p:cNvSpPr/>
          <p:nvPr/>
        </p:nvSpPr>
        <p:spPr bwMode="white">
          <a:xfrm>
            <a:off x="707003" y="4725144"/>
            <a:ext cx="3084741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1333D41-D46F-2CF6-67C2-3EB238835CD6}"/>
              </a:ext>
            </a:extLst>
          </p:cNvPr>
          <p:cNvSpPr/>
          <p:nvPr/>
        </p:nvSpPr>
        <p:spPr bwMode="white">
          <a:xfrm>
            <a:off x="707003" y="5485419"/>
            <a:ext cx="5605021" cy="588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412B161-FCF7-EA79-A258-D016FF586557}"/>
              </a:ext>
            </a:extLst>
          </p:cNvPr>
          <p:cNvSpPr/>
          <p:nvPr/>
        </p:nvSpPr>
        <p:spPr bwMode="white">
          <a:xfrm>
            <a:off x="6378271" y="5512579"/>
            <a:ext cx="3534153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7C239D0-F56F-4B94-1D63-FFD773F5191C}"/>
              </a:ext>
            </a:extLst>
          </p:cNvPr>
          <p:cNvSpPr/>
          <p:nvPr/>
        </p:nvSpPr>
        <p:spPr bwMode="white">
          <a:xfrm>
            <a:off x="623393" y="6318213"/>
            <a:ext cx="3672408" cy="516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91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44D6E-C4FB-A84D-4022-47470436A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90CD1-9888-D4A0-84A8-866BDE6FE169}"/>
              </a:ext>
            </a:extLst>
          </p:cNvPr>
          <p:cNvSpPr/>
          <p:nvPr/>
        </p:nvSpPr>
        <p:spPr bwMode="white">
          <a:xfrm>
            <a:off x="1272380" y="2859330"/>
            <a:ext cx="7415908" cy="56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0AEC66-C658-9235-15D7-837F8DEC24FE}"/>
              </a:ext>
            </a:extLst>
          </p:cNvPr>
          <p:cNvSpPr/>
          <p:nvPr/>
        </p:nvSpPr>
        <p:spPr bwMode="white">
          <a:xfrm>
            <a:off x="1281904" y="3698566"/>
            <a:ext cx="5174136" cy="52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26EB0A-49A7-D2BD-7FB2-7D877564644E}"/>
              </a:ext>
            </a:extLst>
          </p:cNvPr>
          <p:cNvSpPr/>
          <p:nvPr/>
        </p:nvSpPr>
        <p:spPr bwMode="white">
          <a:xfrm>
            <a:off x="1272380" y="4518730"/>
            <a:ext cx="4175548" cy="52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5CE9C18-CFFD-FA1F-F295-F94F8C0810BF}"/>
              </a:ext>
            </a:extLst>
          </p:cNvPr>
          <p:cNvSpPr/>
          <p:nvPr/>
        </p:nvSpPr>
        <p:spPr bwMode="white">
          <a:xfrm>
            <a:off x="1281904" y="5348429"/>
            <a:ext cx="7838432" cy="52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90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B749B-5F8A-6419-2712-D3184ECFE7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963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9490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CCE04-6190-F570-6FB9-F91C1D462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0DC49-0733-2DBC-687F-9702002078AE}"/>
              </a:ext>
            </a:extLst>
          </p:cNvPr>
          <p:cNvSpPr/>
          <p:nvPr/>
        </p:nvSpPr>
        <p:spPr bwMode="white">
          <a:xfrm>
            <a:off x="681904" y="1085750"/>
            <a:ext cx="10310640" cy="193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80075E2-CF2E-FF0F-FB38-AC8F85D3AE20}"/>
              </a:ext>
            </a:extLst>
          </p:cNvPr>
          <p:cNvSpPr/>
          <p:nvPr/>
        </p:nvSpPr>
        <p:spPr bwMode="white">
          <a:xfrm>
            <a:off x="681904" y="3205038"/>
            <a:ext cx="4838032" cy="42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2172F00-BDF4-E53B-3855-65DB3C0556D8}"/>
              </a:ext>
            </a:extLst>
          </p:cNvPr>
          <p:cNvSpPr/>
          <p:nvPr/>
        </p:nvSpPr>
        <p:spPr bwMode="white">
          <a:xfrm>
            <a:off x="681904" y="3806458"/>
            <a:ext cx="7430320" cy="63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5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66BE8-ADAA-F6FC-B6FA-BC96D692A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748C3-A754-F48C-BA37-3D3CE9FDFB7A}"/>
              </a:ext>
            </a:extLst>
          </p:cNvPr>
          <p:cNvSpPr/>
          <p:nvPr/>
        </p:nvSpPr>
        <p:spPr bwMode="white">
          <a:xfrm>
            <a:off x="1272380" y="2935389"/>
            <a:ext cx="3455468" cy="4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AEFABB-AAA7-A716-B879-F20AAD9E464A}"/>
              </a:ext>
            </a:extLst>
          </p:cNvPr>
          <p:cNvSpPr/>
          <p:nvPr/>
        </p:nvSpPr>
        <p:spPr bwMode="white">
          <a:xfrm>
            <a:off x="2855640" y="3855584"/>
            <a:ext cx="1224136" cy="4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27236E-3C47-8D7D-84F2-3D006A2B17BE}"/>
              </a:ext>
            </a:extLst>
          </p:cNvPr>
          <p:cNvSpPr/>
          <p:nvPr/>
        </p:nvSpPr>
        <p:spPr bwMode="white">
          <a:xfrm>
            <a:off x="6396190" y="2921581"/>
            <a:ext cx="3084186" cy="4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40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F7F58-46BE-25E7-1E19-19380E00F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1F227-1D2B-F1A1-48B4-FC05FAD0765E}"/>
              </a:ext>
            </a:extLst>
          </p:cNvPr>
          <p:cNvSpPr/>
          <p:nvPr/>
        </p:nvSpPr>
        <p:spPr bwMode="white">
          <a:xfrm>
            <a:off x="681904" y="2852936"/>
            <a:ext cx="3757912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074289A-DF69-F93D-70A7-B1925D75D49E}"/>
              </a:ext>
            </a:extLst>
          </p:cNvPr>
          <p:cNvSpPr/>
          <p:nvPr/>
        </p:nvSpPr>
        <p:spPr bwMode="white">
          <a:xfrm>
            <a:off x="2495600" y="4293096"/>
            <a:ext cx="11521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ACCBC7-DF06-B313-07E0-D0020EFB1A2D}"/>
              </a:ext>
            </a:extLst>
          </p:cNvPr>
          <p:cNvSpPr/>
          <p:nvPr/>
        </p:nvSpPr>
        <p:spPr bwMode="white">
          <a:xfrm>
            <a:off x="5735960" y="3068961"/>
            <a:ext cx="39604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D00B05-0A10-589F-8996-CC05B14EE96D}"/>
              </a:ext>
            </a:extLst>
          </p:cNvPr>
          <p:cNvSpPr/>
          <p:nvPr/>
        </p:nvSpPr>
        <p:spPr bwMode="white">
          <a:xfrm>
            <a:off x="7536160" y="4581128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4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E13E5-0CF7-F21F-F193-D8FD4893A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5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8CF2F-85EF-6AFF-CC23-75FA59895DEE}"/>
              </a:ext>
            </a:extLst>
          </p:cNvPr>
          <p:cNvSpPr/>
          <p:nvPr/>
        </p:nvSpPr>
        <p:spPr bwMode="white">
          <a:xfrm>
            <a:off x="1281904" y="2936420"/>
            <a:ext cx="4742088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0C11BB-AB44-E7F5-1F1B-43A295EFBC18}"/>
              </a:ext>
            </a:extLst>
          </p:cNvPr>
          <p:cNvSpPr/>
          <p:nvPr/>
        </p:nvSpPr>
        <p:spPr bwMode="white">
          <a:xfrm>
            <a:off x="2999656" y="3789040"/>
            <a:ext cx="2088232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CC25E1-57CE-C0B4-CC00-F8A9B872B0B0}"/>
              </a:ext>
            </a:extLst>
          </p:cNvPr>
          <p:cNvSpPr/>
          <p:nvPr/>
        </p:nvSpPr>
        <p:spPr bwMode="white">
          <a:xfrm>
            <a:off x="3071664" y="4797152"/>
            <a:ext cx="1152128" cy="429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53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2DEA3-05D7-E139-9A4D-F7628F3EDD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C4B01-6938-CE27-47BF-6C8C5615C3A0}"/>
              </a:ext>
            </a:extLst>
          </p:cNvPr>
          <p:cNvSpPr/>
          <p:nvPr/>
        </p:nvSpPr>
        <p:spPr bwMode="white">
          <a:xfrm>
            <a:off x="681904" y="2116301"/>
            <a:ext cx="5846144" cy="4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FA739D-E94B-52FF-9C76-8F4057F278B8}"/>
              </a:ext>
            </a:extLst>
          </p:cNvPr>
          <p:cNvSpPr/>
          <p:nvPr/>
        </p:nvSpPr>
        <p:spPr bwMode="white">
          <a:xfrm>
            <a:off x="2423592" y="2990023"/>
            <a:ext cx="1800200" cy="4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3C4607-9D4D-FC89-3578-0F172019A510}"/>
              </a:ext>
            </a:extLst>
          </p:cNvPr>
          <p:cNvSpPr/>
          <p:nvPr/>
        </p:nvSpPr>
        <p:spPr bwMode="white">
          <a:xfrm>
            <a:off x="2495600" y="3933056"/>
            <a:ext cx="1152128" cy="43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432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C7AD3-9CD5-8559-1B14-B82E4D597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914255-BBBA-924B-8C63-7EF130369AD1}"/>
              </a:ext>
            </a:extLst>
          </p:cNvPr>
          <p:cNvSpPr/>
          <p:nvPr/>
        </p:nvSpPr>
        <p:spPr bwMode="white">
          <a:xfrm>
            <a:off x="681904" y="2564903"/>
            <a:ext cx="4477992" cy="1224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9EF888-4435-F220-A14D-FAC3DBB15A49}"/>
              </a:ext>
            </a:extLst>
          </p:cNvPr>
          <p:cNvSpPr/>
          <p:nvPr/>
        </p:nvSpPr>
        <p:spPr bwMode="white">
          <a:xfrm>
            <a:off x="2423592" y="4077072"/>
            <a:ext cx="18002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7FF72E9-26C8-6840-726A-BF3E4495858B}"/>
              </a:ext>
            </a:extLst>
          </p:cNvPr>
          <p:cNvSpPr/>
          <p:nvPr/>
        </p:nvSpPr>
        <p:spPr bwMode="white">
          <a:xfrm>
            <a:off x="2495600" y="5589240"/>
            <a:ext cx="1080120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19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3CFE6-BC8F-0AF3-C7A5-702460171F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97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0F14E4-F9F9-9FB2-D89D-9F0E92DC9DBB}"/>
              </a:ext>
            </a:extLst>
          </p:cNvPr>
          <p:cNvSpPr/>
          <p:nvPr/>
        </p:nvSpPr>
        <p:spPr bwMode="white">
          <a:xfrm>
            <a:off x="1271464" y="2780928"/>
            <a:ext cx="4752528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FC0980F-DD98-0071-4456-676BD77FB7EA}"/>
              </a:ext>
            </a:extLst>
          </p:cNvPr>
          <p:cNvSpPr/>
          <p:nvPr/>
        </p:nvSpPr>
        <p:spPr bwMode="white">
          <a:xfrm>
            <a:off x="1274672" y="3679080"/>
            <a:ext cx="4101248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C05D8C-C86D-FAE5-5685-590EB51C68BE}"/>
              </a:ext>
            </a:extLst>
          </p:cNvPr>
          <p:cNvSpPr/>
          <p:nvPr/>
        </p:nvSpPr>
        <p:spPr bwMode="white">
          <a:xfrm>
            <a:off x="1199456" y="4437112"/>
            <a:ext cx="3888432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5DAB6A-5835-33AA-CC3A-47410EFE17D2}"/>
              </a:ext>
            </a:extLst>
          </p:cNvPr>
          <p:cNvSpPr/>
          <p:nvPr/>
        </p:nvSpPr>
        <p:spPr bwMode="white">
          <a:xfrm>
            <a:off x="1271464" y="5335264"/>
            <a:ext cx="3384376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603BCA-995B-462C-130E-B10FAB56E467}"/>
              </a:ext>
            </a:extLst>
          </p:cNvPr>
          <p:cNvSpPr/>
          <p:nvPr/>
        </p:nvSpPr>
        <p:spPr bwMode="white">
          <a:xfrm>
            <a:off x="1199456" y="6198661"/>
            <a:ext cx="3960440" cy="4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7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2B8FD-FF19-373C-0C53-A33333D3C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9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466350-396A-9D49-C0AC-3A8748F73BB9}"/>
              </a:ext>
            </a:extLst>
          </p:cNvPr>
          <p:cNvSpPr/>
          <p:nvPr/>
        </p:nvSpPr>
        <p:spPr bwMode="white">
          <a:xfrm>
            <a:off x="720001" y="2809059"/>
            <a:ext cx="8047618" cy="4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D232A6-AE4E-0190-446E-7BAF652B2654}"/>
              </a:ext>
            </a:extLst>
          </p:cNvPr>
          <p:cNvSpPr/>
          <p:nvPr/>
        </p:nvSpPr>
        <p:spPr bwMode="white">
          <a:xfrm>
            <a:off x="681904" y="3656724"/>
            <a:ext cx="6998272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7EA4A0-8047-6E2D-6462-AA929FCDCABD}"/>
              </a:ext>
            </a:extLst>
          </p:cNvPr>
          <p:cNvSpPr/>
          <p:nvPr/>
        </p:nvSpPr>
        <p:spPr bwMode="white">
          <a:xfrm>
            <a:off x="681904" y="4475816"/>
            <a:ext cx="4838032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DAC5B9-5930-2D6F-C626-573D43BDD565}"/>
              </a:ext>
            </a:extLst>
          </p:cNvPr>
          <p:cNvSpPr/>
          <p:nvPr/>
        </p:nvSpPr>
        <p:spPr bwMode="white">
          <a:xfrm>
            <a:off x="681904" y="5304433"/>
            <a:ext cx="6998272" cy="4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9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06114F-DBE6-9368-7161-2592BDD7F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76577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2024-08-15T05:30:24Z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