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2" r:id="rId7"/>
    <p:sldId id="315" r:id="rId8"/>
    <p:sldId id="317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7" autoAdjust="0"/>
    <p:restoredTop sz="94660"/>
  </p:normalViewPr>
  <p:slideViewPr>
    <p:cSldViewPr showGuides="1">
      <p:cViewPr varScale="1">
        <p:scale>
          <a:sx n="92" d="100"/>
          <a:sy n="92" d="100"/>
        </p:scale>
        <p:origin x="84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2" name="yt_shape_1138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81" name="yt_image_1138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84" name="yt_shape_11384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用科学记数法表示数</a:t>
            </a:r>
          </a:p>
        </p:txBody>
      </p:sp>
      <p:sp>
        <p:nvSpPr>
          <p:cNvPr id="11385" name="yt_shape_11385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年广西自治区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广西壮族自治区统计局发布的数据显示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a5d5"/>
              </a:rPr>
              <a:t>年全区累计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接待国内游客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亿人次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849000000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86" name="yt_table_113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271290"/>
              </p:ext>
            </p:extLst>
          </p:nvPr>
        </p:nvGraphicFramePr>
        <p:xfrm>
          <a:off x="540056" y="2931034"/>
          <a:ext cx="5724843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849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849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p:sp>
        <p:nvSpPr>
          <p:cNvPr id="11388" name="yt_shape_11388"/>
          <p:cNvSpPr txBox="1"/>
          <p:nvPr/>
        </p:nvSpPr>
        <p:spPr>
          <a:xfrm>
            <a:off x="540119" y="39325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年安徽省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年我国新能源汽车产量超过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f4ac"/>
              </a:rPr>
              <a:t>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89" name="yt_table_113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153203"/>
              </p:ext>
            </p:extLst>
          </p:nvPr>
        </p:nvGraphicFramePr>
        <p:xfrm>
          <a:off x="540056" y="4892023"/>
          <a:ext cx="5742306" cy="950976"/>
        </p:xfrm>
        <a:graphic>
          <a:graphicData uri="http://schemas.openxmlformats.org/drawingml/2006/table">
            <a:tbl>
              <a:tblPr/>
              <a:tblGrid>
                <a:gridCol w="3413443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pic>
        <p:nvPicPr>
          <p:cNvPr id="3" name="yt_shape_1723613420613">
            <a:extLst>
              <a:ext uri="{FF2B5EF4-FFF2-40B4-BE49-F238E27FC236}">
                <a16:creationId xmlns:a16="http://schemas.microsoft.com/office/drawing/2014/main" id="{4B44449E-DBD3-C697-3AF4-A8A1680E82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B98D60-4F09-E096-8B8E-25FE731DF4BA}"/>
              </a:ext>
            </a:extLst>
          </p:cNvPr>
          <p:cNvSpPr txBox="1"/>
          <p:nvPr/>
        </p:nvSpPr>
        <p:spPr>
          <a:xfrm>
            <a:off x="9136907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B04463-6BC7-3D01-E6F1-07C55F6EFC5C}"/>
              </a:ext>
            </a:extLst>
          </p:cNvPr>
          <p:cNvSpPr txBox="1"/>
          <p:nvPr/>
        </p:nvSpPr>
        <p:spPr>
          <a:xfrm>
            <a:off x="3802908" y="43612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1" name="yt_shape_11391"/>
          <p:cNvSpPr txBox="1"/>
          <p:nvPr/>
        </p:nvSpPr>
        <p:spPr>
          <a:xfrm>
            <a:off x="540000" y="900000"/>
            <a:ext cx="502701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用科学记数法写出下列各数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F491FD-0A27-6044-3BD9-03EFE53EE77D}"/>
              </a:ext>
            </a:extLst>
          </p:cNvPr>
          <p:cNvSpPr txBox="1"/>
          <p:nvPr/>
        </p:nvSpPr>
        <p:spPr>
          <a:xfrm>
            <a:off x="2431189" y="1328682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D0F566-88FA-B315-862B-3B0FCCDCD0BB}"/>
              </a:ext>
            </a:extLst>
          </p:cNvPr>
          <p:cNvSpPr txBox="1"/>
          <p:nvPr/>
        </p:nvSpPr>
        <p:spPr>
          <a:xfrm>
            <a:off x="3040789" y="1804170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8BC185-3C26-A72A-154F-26FC0E6495C0}"/>
              </a:ext>
            </a:extLst>
          </p:cNvPr>
          <p:cNvSpPr txBox="1"/>
          <p:nvPr/>
        </p:nvSpPr>
        <p:spPr>
          <a:xfrm>
            <a:off x="3345589" y="2279658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9B8527-6CF0-6B89-9F63-75A21EDA99A9}"/>
              </a:ext>
            </a:extLst>
          </p:cNvPr>
          <p:cNvSpPr txBox="1"/>
          <p:nvPr/>
        </p:nvSpPr>
        <p:spPr>
          <a:xfrm>
            <a:off x="2583589" y="2755146"/>
            <a:ext cx="175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6" name="yt_shape_11396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还原原数</a:t>
            </a:r>
          </a:p>
        </p:txBody>
      </p:sp>
      <p:sp>
        <p:nvSpPr>
          <p:cNvPr id="11397" name="yt_shape_11397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815550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1555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则原数中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2da9"/>
              </a:rPr>
              <a:t>的个数为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98" name="yt_table_113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623979"/>
              </p:ext>
            </p:extLst>
          </p:nvPr>
        </p:nvGraphicFramePr>
        <p:xfrm>
          <a:off x="540056" y="2348869"/>
          <a:ext cx="7657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sp>
        <p:nvSpPr>
          <p:cNvPr id="11400" name="yt_shape_11400"/>
          <p:cNvSpPr txBox="1"/>
          <p:nvPr/>
        </p:nvSpPr>
        <p:spPr>
          <a:xfrm>
            <a:off x="540119" y="287504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下列是用科学记数法表示的数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99d1"/>
              </a:rPr>
              <a:t>把原数填在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横线上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401" name="yt_shape_11401"/>
          <p:cNvSpPr txBox="1"/>
          <p:nvPr/>
        </p:nvSpPr>
        <p:spPr>
          <a:xfrm>
            <a:off x="540000" y="3817995"/>
            <a:ext cx="4257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402" name="yt_shape_11402"/>
          <p:cNvSpPr txBox="1"/>
          <p:nvPr/>
        </p:nvSpPr>
        <p:spPr>
          <a:xfrm>
            <a:off x="540000" y="4297298"/>
            <a:ext cx="4719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20695">
            <a:extLst>
              <a:ext uri="{FF2B5EF4-FFF2-40B4-BE49-F238E27FC236}">
                <a16:creationId xmlns:a16="http://schemas.microsoft.com/office/drawing/2014/main" id="{165995F3-FDC8-C9CA-CA07-D1049E0D37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87250E-060D-A029-FA13-0306F40D6B46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50886F-91F8-541E-86E2-F2042CC01FFE}"/>
              </a:ext>
            </a:extLst>
          </p:cNvPr>
          <p:cNvSpPr txBox="1"/>
          <p:nvPr/>
        </p:nvSpPr>
        <p:spPr>
          <a:xfrm>
            <a:off x="3142389" y="377118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F2D47A-13FF-C53B-21CA-F3A593A2F326}"/>
              </a:ext>
            </a:extLst>
          </p:cNvPr>
          <p:cNvSpPr txBox="1"/>
          <p:nvPr/>
        </p:nvSpPr>
        <p:spPr>
          <a:xfrm>
            <a:off x="3599589" y="4250492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3" name="yt_shape_11403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忽视科学记数法不改变数的性质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AECBF7-A17E-A6D3-9987-0F2399B66999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忽视科学记数法不改变数的性质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04" name="yt_shape_11404"/>
          <p:cNvSpPr txBox="1"/>
          <p:nvPr/>
        </p:nvSpPr>
        <p:spPr>
          <a:xfrm>
            <a:off x="540119" y="144193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年河南省改编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孙子算经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凡大数之法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万万曰亿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9d57"/>
              </a:rPr>
              <a:t>万万亿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曰兆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说明了大数之间的关系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551f"/>
              </a:rPr>
              <a:t>兆等于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5" name="yt_table_114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463749"/>
              </p:ext>
            </p:extLst>
          </p:nvPr>
        </p:nvGraphicFramePr>
        <p:xfrm>
          <a:off x="540056" y="2881504"/>
          <a:ext cx="87242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2430780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  <a:gridCol w="2430780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1516063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7A23FC02-8BC1-B9D1-865E-95C25C511EBA}"/>
              </a:ext>
            </a:extLst>
          </p:cNvPr>
          <p:cNvSpPr txBox="1"/>
          <p:nvPr/>
        </p:nvSpPr>
        <p:spPr>
          <a:xfrm>
            <a:off x="1059708" y="23461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8" name="yt_shape_1140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07" name="yt_image_1140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10" name="yt_shape_11410"/>
          <p:cNvSpPr txBox="1"/>
          <p:nvPr/>
        </p:nvSpPr>
        <p:spPr>
          <a:xfrm>
            <a:off x="540000" y="1482165"/>
            <a:ext cx="78370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11" name="yt_table_114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34597"/>
              </p:ext>
            </p:extLst>
          </p:nvPr>
        </p:nvGraphicFramePr>
        <p:xfrm>
          <a:off x="540056" y="1961468"/>
          <a:ext cx="6237606" cy="950976"/>
        </p:xfrm>
        <a:graphic>
          <a:graphicData uri="http://schemas.openxmlformats.org/drawingml/2006/table">
            <a:tbl>
              <a:tblPr/>
              <a:tblGrid>
                <a:gridCol w="3584893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2652713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</a:tbl>
          </a:graphicData>
        </a:graphic>
      </p:graphicFrame>
      <p:sp>
        <p:nvSpPr>
          <p:cNvPr id="11413" name="yt_shape_11413"/>
          <p:cNvSpPr txBox="1"/>
          <p:nvPr/>
        </p:nvSpPr>
        <p:spPr>
          <a:xfrm>
            <a:off x="540119" y="29630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地球绕太阳转动一小时通过的路程约是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3bed,isEnd"/>
              </a:rPr>
              <a:t>用科学记数法表示地球绕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太阳转动一天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通过的路程约是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829580-A1B4-D4CB-D976-7FA125493802}"/>
              </a:ext>
            </a:extLst>
          </p:cNvPr>
          <p:cNvSpPr txBox="1"/>
          <p:nvPr/>
        </p:nvSpPr>
        <p:spPr>
          <a:xfrm>
            <a:off x="7381014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EB327D-BBBA-E8CF-38CA-B5AA8B373A2B}"/>
              </a:ext>
            </a:extLst>
          </p:cNvPr>
          <p:cNvSpPr txBox="1"/>
          <p:nvPr/>
        </p:nvSpPr>
        <p:spPr>
          <a:xfrm>
            <a:off x="6241308" y="3391704"/>
            <a:ext cx="180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5" name="yt_shape_1141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14" name="yt_image_11414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17" name="yt_shape_11417"/>
          <p:cNvSpPr txBox="1"/>
          <p:nvPr/>
        </p:nvSpPr>
        <p:spPr>
          <a:xfrm>
            <a:off x="540119" y="1431377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希望工程办公室收到社会各界人士捐款共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cc41"/>
              </a:rPr>
              <a:t>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此来资助贫困失学儿童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如果每名失学儿童可获得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元的资助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那么共可资助多少名失学儿童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2128"/>
              </a:rPr>
              <a:t>用科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学记数法表示结果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15000000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共可资助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名失学儿童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若社会各界人士的捐款数平均为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03657"/>
              </a:rPr>
              <a:t>则需要多少人捐款才能获得这笔捐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用科学记数法表示结果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15000000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需要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人捐款才能获得这笔捐款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527156-F7C5-0C9F-0843-73587E56B1F6}"/>
              </a:ext>
            </a:extLst>
          </p:cNvPr>
          <p:cNvSpPr txBox="1"/>
          <p:nvPr/>
        </p:nvSpPr>
        <p:spPr>
          <a:xfrm>
            <a:off x="450108" y="3752564"/>
            <a:ext cx="622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C81EC1-0B7C-0C20-4B9F-F24B4B74A4B9}"/>
              </a:ext>
            </a:extLst>
          </p:cNvPr>
          <p:cNvSpPr txBox="1"/>
          <p:nvPr/>
        </p:nvSpPr>
        <p:spPr>
          <a:xfrm>
            <a:off x="450108" y="4300060"/>
            <a:ext cx="454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共可资助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名失学儿童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B7EAD1-769D-0297-0222-D1128CA5D4F5}"/>
              </a:ext>
            </a:extLst>
          </p:cNvPr>
          <p:cNvSpPr txBox="1"/>
          <p:nvPr/>
        </p:nvSpPr>
        <p:spPr>
          <a:xfrm>
            <a:off x="450108" y="3284984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130E54-F8F6-C453-8EDB-ABE8DBB01787}"/>
              </a:ext>
            </a:extLst>
          </p:cNvPr>
          <p:cNvSpPr txBox="1"/>
          <p:nvPr/>
        </p:nvSpPr>
        <p:spPr>
          <a:xfrm>
            <a:off x="450108" y="5663963"/>
            <a:ext cx="730170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15000000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F65DBE-1B62-86BE-44AF-3C3836D399AE}"/>
              </a:ext>
            </a:extLst>
          </p:cNvPr>
          <p:cNvSpPr txBox="1"/>
          <p:nvPr/>
        </p:nvSpPr>
        <p:spPr>
          <a:xfrm>
            <a:off x="450108" y="6139451"/>
            <a:ext cx="607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人捐款才能获得这笔捐款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4" name="yt_shape_11424"/>
          <p:cNvSpPr txBox="1"/>
          <p:nvPr/>
        </p:nvSpPr>
        <p:spPr>
          <a:xfrm>
            <a:off x="540000" y="900000"/>
            <a:ext cx="10310515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用科学记数法表示数时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不改变数的大小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只是改变数的书写形式而已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758</Words>
  <Application>Microsoft Office PowerPoint</Application>
  <PresentationFormat>宽屏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