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8" r:id="rId3"/>
    <p:sldId id="347" r:id="rId4"/>
    <p:sldId id="346" r:id="rId5"/>
    <p:sldId id="343" r:id="rId6"/>
    <p:sldId id="341" r:id="rId7"/>
    <p:sldId id="340" r:id="rId8"/>
    <p:sldId id="337" r:id="rId9"/>
    <p:sldId id="335" r:id="rId10"/>
    <p:sldId id="334" r:id="rId11"/>
    <p:sldId id="331" r:id="rId12"/>
    <p:sldId id="330" r:id="rId13"/>
    <p:sldId id="329" r:id="rId14"/>
    <p:sldId id="328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9" autoAdjust="0"/>
    <p:restoredTop sz="94660"/>
  </p:normalViewPr>
  <p:slideViewPr>
    <p:cSldViewPr showGuides="1">
      <p:cViewPr varScale="1">
        <p:scale>
          <a:sx n="94" d="100"/>
          <a:sy n="94" d="100"/>
        </p:scale>
        <p:origin x="60" y="2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24331D-4DE9-3E00-C006-E131B66AB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48" y="3056700"/>
            <a:ext cx="11502504" cy="772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E4ADC-9320-FFDE-F81E-1FD1EB4A95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48680"/>
            <a:ext cx="10800000" cy="380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37E8B07-35E2-1277-5A32-E541971986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9" r="36751" b="40950"/>
          <a:stretch/>
        </p:blipFill>
        <p:spPr>
          <a:xfrm>
            <a:off x="6888088" y="3861048"/>
            <a:ext cx="3933016" cy="265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348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1A38F3-BD07-07B8-DE08-0FB6F6BAA1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7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8D2073-6639-A581-7132-B97DD4E8EC5D}"/>
              </a:ext>
            </a:extLst>
          </p:cNvPr>
          <p:cNvSpPr/>
          <p:nvPr/>
        </p:nvSpPr>
        <p:spPr bwMode="white">
          <a:xfrm>
            <a:off x="681904" y="980728"/>
            <a:ext cx="9950600" cy="5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5A224C-6E52-4E39-C037-D39EB53081CE}"/>
              </a:ext>
            </a:extLst>
          </p:cNvPr>
          <p:cNvSpPr/>
          <p:nvPr/>
        </p:nvSpPr>
        <p:spPr bwMode="white">
          <a:xfrm>
            <a:off x="681904" y="1847486"/>
            <a:ext cx="4694016" cy="50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EFD93FF-0570-CD27-7666-DE23F81EDC95}"/>
              </a:ext>
            </a:extLst>
          </p:cNvPr>
          <p:cNvSpPr/>
          <p:nvPr/>
        </p:nvSpPr>
        <p:spPr bwMode="white">
          <a:xfrm>
            <a:off x="681904" y="2428971"/>
            <a:ext cx="5846144" cy="5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3F0EF89-7FDF-C0C0-E1EF-8034B0D91277}"/>
              </a:ext>
            </a:extLst>
          </p:cNvPr>
          <p:cNvSpPr/>
          <p:nvPr/>
        </p:nvSpPr>
        <p:spPr bwMode="white">
          <a:xfrm>
            <a:off x="681904" y="3286201"/>
            <a:ext cx="7502328" cy="4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87D60A-9C59-892C-9D46-1549EE6CC1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9" r="36751" b="40950"/>
          <a:stretch/>
        </p:blipFill>
        <p:spPr>
          <a:xfrm>
            <a:off x="4277798" y="4154919"/>
            <a:ext cx="3636404" cy="245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393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D900D-1B0C-155F-3D72-C9081059C3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64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C4BD58-F200-A1E9-E1E3-BEEE0AF3F5F6}"/>
              </a:ext>
            </a:extLst>
          </p:cNvPr>
          <p:cNvSpPr/>
          <p:nvPr/>
        </p:nvSpPr>
        <p:spPr bwMode="white">
          <a:xfrm>
            <a:off x="683434" y="974470"/>
            <a:ext cx="5412566" cy="39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A399524-36E6-A31D-1ED5-B1CF56CF6062}"/>
              </a:ext>
            </a:extLst>
          </p:cNvPr>
          <p:cNvSpPr/>
          <p:nvPr/>
        </p:nvSpPr>
        <p:spPr bwMode="white">
          <a:xfrm>
            <a:off x="683434" y="1661052"/>
            <a:ext cx="4476462" cy="43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1AC29FF-9E21-B8DB-675B-438A74AAA9A7}"/>
              </a:ext>
            </a:extLst>
          </p:cNvPr>
          <p:cNvSpPr/>
          <p:nvPr/>
        </p:nvSpPr>
        <p:spPr bwMode="white">
          <a:xfrm>
            <a:off x="683434" y="2338484"/>
            <a:ext cx="7284774" cy="43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FED079F-680A-29A4-71C5-73AA15B333D8}"/>
              </a:ext>
            </a:extLst>
          </p:cNvPr>
          <p:cNvSpPr/>
          <p:nvPr/>
        </p:nvSpPr>
        <p:spPr bwMode="white">
          <a:xfrm>
            <a:off x="683434" y="3061683"/>
            <a:ext cx="5916622" cy="40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4F862BC-3EC5-74D7-A065-36DBA9879284}"/>
              </a:ext>
            </a:extLst>
          </p:cNvPr>
          <p:cNvSpPr/>
          <p:nvPr/>
        </p:nvSpPr>
        <p:spPr bwMode="white">
          <a:xfrm>
            <a:off x="683434" y="3748266"/>
            <a:ext cx="5628590" cy="42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057703D-6E55-8037-D7CE-82C7C4A2C69A}"/>
              </a:ext>
            </a:extLst>
          </p:cNvPr>
          <p:cNvSpPr/>
          <p:nvPr/>
        </p:nvSpPr>
        <p:spPr bwMode="white">
          <a:xfrm>
            <a:off x="683434" y="4365104"/>
            <a:ext cx="298664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66F41AA4-7FF9-ABFC-3231-40F4B0A4B31E}"/>
              </a:ext>
            </a:extLst>
          </p:cNvPr>
          <p:cNvSpPr/>
          <p:nvPr/>
        </p:nvSpPr>
        <p:spPr bwMode="white">
          <a:xfrm>
            <a:off x="683434" y="5640956"/>
            <a:ext cx="7212766" cy="105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30FD41B-C753-66D0-145A-D5D3FD460B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9" r="36751" b="40950"/>
          <a:stretch/>
        </p:blipFill>
        <p:spPr>
          <a:xfrm>
            <a:off x="8328248" y="2852936"/>
            <a:ext cx="3636404" cy="245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954E283C-6433-4267-E603-3FEC0C76D40E}"/>
              </a:ext>
            </a:extLst>
          </p:cNvPr>
          <p:cNvSpPr/>
          <p:nvPr/>
        </p:nvSpPr>
        <p:spPr bwMode="white">
          <a:xfrm>
            <a:off x="6168008" y="828000"/>
            <a:ext cx="3960440" cy="54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CADF002B-E62B-CD85-ADEC-6D9862F3DE1B}"/>
              </a:ext>
            </a:extLst>
          </p:cNvPr>
          <p:cNvSpPr/>
          <p:nvPr/>
        </p:nvSpPr>
        <p:spPr bwMode="white">
          <a:xfrm>
            <a:off x="3670076" y="4453160"/>
            <a:ext cx="393809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19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  <p:bldP spid="21" grpId="0" animBg="1"/>
      <p:bldP spid="25" grpId="0" animBg="1"/>
      <p:bldP spid="31" grpId="0" animBg="1"/>
      <p:bldP spid="39" grpId="0" animBg="1"/>
      <p:bldP spid="46" grpId="0" animBg="1"/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4DB059-92CB-A2FC-3D43-BF1D5B037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2943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439F66-5753-6CAD-10CD-CF73D4275000}"/>
              </a:ext>
            </a:extLst>
          </p:cNvPr>
          <p:cNvSpPr/>
          <p:nvPr/>
        </p:nvSpPr>
        <p:spPr bwMode="white">
          <a:xfrm>
            <a:off x="657904" y="773124"/>
            <a:ext cx="5294080" cy="53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95368B-CF01-2D3F-EA53-36B1EE0CAAC3}"/>
              </a:ext>
            </a:extLst>
          </p:cNvPr>
          <p:cNvSpPr/>
          <p:nvPr/>
        </p:nvSpPr>
        <p:spPr bwMode="white">
          <a:xfrm>
            <a:off x="657904" y="1554357"/>
            <a:ext cx="5654120" cy="4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8010E0-79A3-59A7-EBA2-FAE2879A560B}"/>
              </a:ext>
            </a:extLst>
          </p:cNvPr>
          <p:cNvSpPr/>
          <p:nvPr/>
        </p:nvSpPr>
        <p:spPr bwMode="white">
          <a:xfrm>
            <a:off x="657904" y="2270308"/>
            <a:ext cx="4646008" cy="52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639FB6F-2B9D-8371-82FE-9561D0DB64E0}"/>
              </a:ext>
            </a:extLst>
          </p:cNvPr>
          <p:cNvSpPr/>
          <p:nvPr/>
        </p:nvSpPr>
        <p:spPr bwMode="white">
          <a:xfrm>
            <a:off x="657904" y="3021551"/>
            <a:ext cx="7094280" cy="4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494D058-7EEA-EB6C-23D8-FF2FE0419E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29" r="38649" b="1682"/>
          <a:stretch/>
        </p:blipFill>
        <p:spPr>
          <a:xfrm>
            <a:off x="1991544" y="3599406"/>
            <a:ext cx="2736304" cy="325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img_16777215">
            <a:extLst>
              <a:ext uri="{FF2B5EF4-FFF2-40B4-BE49-F238E27FC236}">
                <a16:creationId xmlns:a16="http://schemas.microsoft.com/office/drawing/2014/main" id="{D80DBE83-B454-5DCA-1ABE-0A61E35974C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0" r="31770" b="1681"/>
          <a:stretch/>
        </p:blipFill>
        <p:spPr>
          <a:xfrm>
            <a:off x="6528048" y="3813721"/>
            <a:ext cx="2855462" cy="3044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F6106D3-3E5D-ACAD-4D6D-3BFDEB1B3DAB}"/>
              </a:ext>
            </a:extLst>
          </p:cNvPr>
          <p:cNvSpPr/>
          <p:nvPr/>
        </p:nvSpPr>
        <p:spPr bwMode="white">
          <a:xfrm>
            <a:off x="1991544" y="3595558"/>
            <a:ext cx="2855462" cy="325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E2A911B-3534-85B6-7AFB-E1108E05E9E6}"/>
              </a:ext>
            </a:extLst>
          </p:cNvPr>
          <p:cNvSpPr/>
          <p:nvPr/>
        </p:nvSpPr>
        <p:spPr bwMode="white">
          <a:xfrm>
            <a:off x="6528048" y="3828817"/>
            <a:ext cx="2952328" cy="302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22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6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F318F2-5FA0-5FE8-016E-A864DDF0AF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72738"/>
            <a:ext cx="10800000" cy="1466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1D4F359-33CA-26B0-36E3-627740F242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165627"/>
            <a:ext cx="10800000" cy="219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578221AC-89CC-291A-8B86-57F6A52101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29" r="38649" b="1682"/>
          <a:stretch/>
        </p:blipFill>
        <p:spPr>
          <a:xfrm>
            <a:off x="3503712" y="4285427"/>
            <a:ext cx="2160240" cy="2572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0E994186-9B0B-435F-9F4C-DECECBEE33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0" r="31770" b="1681"/>
          <a:stretch/>
        </p:blipFill>
        <p:spPr>
          <a:xfrm>
            <a:off x="6368379" y="4293097"/>
            <a:ext cx="2402133" cy="2560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C88BD75-8BFD-4BE9-60A4-839D765D6CAC}"/>
              </a:ext>
            </a:extLst>
          </p:cNvPr>
          <p:cNvSpPr/>
          <p:nvPr/>
        </p:nvSpPr>
        <p:spPr bwMode="white">
          <a:xfrm>
            <a:off x="2135560" y="764704"/>
            <a:ext cx="8640960" cy="4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4360F0E-8E9E-FD87-CBE3-DBCED6BE925D}"/>
              </a:ext>
            </a:extLst>
          </p:cNvPr>
          <p:cNvSpPr/>
          <p:nvPr/>
        </p:nvSpPr>
        <p:spPr bwMode="white">
          <a:xfrm>
            <a:off x="708616" y="1484785"/>
            <a:ext cx="8915776" cy="55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096EFE-84E3-BB97-BAE4-58727D4F825B}"/>
              </a:ext>
            </a:extLst>
          </p:cNvPr>
          <p:cNvSpPr/>
          <p:nvPr/>
        </p:nvSpPr>
        <p:spPr bwMode="white">
          <a:xfrm>
            <a:off x="9768408" y="1428366"/>
            <a:ext cx="850880" cy="55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4AF3D9-09B8-4863-8615-5417540037EB}"/>
              </a:ext>
            </a:extLst>
          </p:cNvPr>
          <p:cNvSpPr/>
          <p:nvPr/>
        </p:nvSpPr>
        <p:spPr bwMode="white">
          <a:xfrm>
            <a:off x="675226" y="2302245"/>
            <a:ext cx="3476558" cy="55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DD7789-A41E-1635-DC84-8E41CB648D57}"/>
              </a:ext>
            </a:extLst>
          </p:cNvPr>
          <p:cNvSpPr/>
          <p:nvPr/>
        </p:nvSpPr>
        <p:spPr bwMode="white">
          <a:xfrm>
            <a:off x="4223792" y="2231021"/>
            <a:ext cx="6480720" cy="62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E12907-D94A-1AC1-7BE9-0133E141B6A7}"/>
              </a:ext>
            </a:extLst>
          </p:cNvPr>
          <p:cNvSpPr/>
          <p:nvPr/>
        </p:nvSpPr>
        <p:spPr bwMode="white">
          <a:xfrm>
            <a:off x="708616" y="2973401"/>
            <a:ext cx="3587184" cy="62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4DAE11-3FA0-CFAF-54E8-CFD4A06B8E2D}"/>
              </a:ext>
            </a:extLst>
          </p:cNvPr>
          <p:cNvSpPr/>
          <p:nvPr/>
        </p:nvSpPr>
        <p:spPr bwMode="white">
          <a:xfrm>
            <a:off x="4329085" y="2926341"/>
            <a:ext cx="6375427" cy="62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B3E81E-A0DE-C437-B1B1-0D2C5BAED215}"/>
              </a:ext>
            </a:extLst>
          </p:cNvPr>
          <p:cNvSpPr/>
          <p:nvPr/>
        </p:nvSpPr>
        <p:spPr bwMode="white">
          <a:xfrm>
            <a:off x="696000" y="3738825"/>
            <a:ext cx="647472" cy="55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0E3C83-B542-01CD-C9C7-04C425154A03}"/>
              </a:ext>
            </a:extLst>
          </p:cNvPr>
          <p:cNvSpPr/>
          <p:nvPr/>
        </p:nvSpPr>
        <p:spPr bwMode="white">
          <a:xfrm>
            <a:off x="1415481" y="3659932"/>
            <a:ext cx="5112568" cy="62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7EBDFC1-C701-5424-D733-BA1929BF9B7C}"/>
              </a:ext>
            </a:extLst>
          </p:cNvPr>
          <p:cNvSpPr/>
          <p:nvPr/>
        </p:nvSpPr>
        <p:spPr bwMode="white">
          <a:xfrm>
            <a:off x="6716470" y="3621661"/>
            <a:ext cx="4060049" cy="62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68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C4AD1-0DF4-0AD6-94CF-2F57BB891F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55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img_16777215">
            <a:extLst>
              <a:ext uri="{FF2B5EF4-FFF2-40B4-BE49-F238E27FC236}">
                <a16:creationId xmlns:a16="http://schemas.microsoft.com/office/drawing/2014/main" id="{B83EB389-BCEC-A02A-77A3-104930A7D5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29" r="38649" b="1682"/>
          <a:stretch/>
        </p:blipFill>
        <p:spPr>
          <a:xfrm>
            <a:off x="2639616" y="3140968"/>
            <a:ext cx="3024336" cy="3601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img_16777215">
            <a:extLst>
              <a:ext uri="{FF2B5EF4-FFF2-40B4-BE49-F238E27FC236}">
                <a16:creationId xmlns:a16="http://schemas.microsoft.com/office/drawing/2014/main" id="{2AF4958F-A055-F36F-A207-CF55A2CD5C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0" r="31770" b="1681"/>
          <a:stretch/>
        </p:blipFill>
        <p:spPr>
          <a:xfrm>
            <a:off x="6074565" y="3269798"/>
            <a:ext cx="3145094" cy="335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0530DA8-3C18-7C56-17DA-CD37FCC87F58}"/>
              </a:ext>
            </a:extLst>
          </p:cNvPr>
          <p:cNvSpPr/>
          <p:nvPr/>
        </p:nvSpPr>
        <p:spPr bwMode="white">
          <a:xfrm>
            <a:off x="720000" y="980728"/>
            <a:ext cx="99845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2375CA3-9039-E2AD-86B1-E1C4FD7E41E7}"/>
              </a:ext>
            </a:extLst>
          </p:cNvPr>
          <p:cNvSpPr/>
          <p:nvPr/>
        </p:nvSpPr>
        <p:spPr bwMode="white">
          <a:xfrm>
            <a:off x="720000" y="1556792"/>
            <a:ext cx="839496" cy="62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7FF445-A86E-13E8-066A-977362C83513}"/>
              </a:ext>
            </a:extLst>
          </p:cNvPr>
          <p:cNvSpPr/>
          <p:nvPr/>
        </p:nvSpPr>
        <p:spPr bwMode="white">
          <a:xfrm>
            <a:off x="1847528" y="1643188"/>
            <a:ext cx="5328592" cy="62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51E51D-3E60-131D-5728-01A4066AAD61}"/>
              </a:ext>
            </a:extLst>
          </p:cNvPr>
          <p:cNvSpPr/>
          <p:nvPr/>
        </p:nvSpPr>
        <p:spPr bwMode="white">
          <a:xfrm>
            <a:off x="7320136" y="1627121"/>
            <a:ext cx="3528392" cy="62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F9A20F-D1B7-5AF1-E2FD-CB02D7F4719D}"/>
              </a:ext>
            </a:extLst>
          </p:cNvPr>
          <p:cNvSpPr/>
          <p:nvPr/>
        </p:nvSpPr>
        <p:spPr bwMode="white">
          <a:xfrm>
            <a:off x="731648" y="2288237"/>
            <a:ext cx="6948528" cy="69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EB71D8-B9EB-0806-9329-7D79ED993296}"/>
              </a:ext>
            </a:extLst>
          </p:cNvPr>
          <p:cNvSpPr/>
          <p:nvPr/>
        </p:nvSpPr>
        <p:spPr bwMode="white">
          <a:xfrm>
            <a:off x="7680176" y="2322945"/>
            <a:ext cx="3168351" cy="62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2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7C423-7AA6-C32C-656E-35217F088D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35" y="620688"/>
            <a:ext cx="10800000" cy="2904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2158F39-EA71-19A9-9E4E-2FADD31990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29" r="38649" b="1682"/>
          <a:stretch/>
        </p:blipFill>
        <p:spPr>
          <a:xfrm>
            <a:off x="2639616" y="3403250"/>
            <a:ext cx="2815634" cy="3353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img_16777215">
            <a:extLst>
              <a:ext uri="{FF2B5EF4-FFF2-40B4-BE49-F238E27FC236}">
                <a16:creationId xmlns:a16="http://schemas.microsoft.com/office/drawing/2014/main" id="{EE373241-176A-166C-D171-57F0D96FE7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0" r="31770" b="1681"/>
          <a:stretch/>
        </p:blipFill>
        <p:spPr>
          <a:xfrm>
            <a:off x="6083029" y="3525126"/>
            <a:ext cx="2987388" cy="3184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D4ED286-25F4-FA11-FF49-2C2920C396B1}"/>
              </a:ext>
            </a:extLst>
          </p:cNvPr>
          <p:cNvSpPr/>
          <p:nvPr/>
        </p:nvSpPr>
        <p:spPr bwMode="white">
          <a:xfrm>
            <a:off x="621235" y="726895"/>
            <a:ext cx="10155285" cy="54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5FB4D-E70E-E11E-6481-3C7388EB09C6}"/>
              </a:ext>
            </a:extLst>
          </p:cNvPr>
          <p:cNvSpPr/>
          <p:nvPr/>
        </p:nvSpPr>
        <p:spPr bwMode="white">
          <a:xfrm>
            <a:off x="695401" y="1374968"/>
            <a:ext cx="1512168" cy="54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B581BE-41A9-38FA-80F9-A444FD2F0853}"/>
              </a:ext>
            </a:extLst>
          </p:cNvPr>
          <p:cNvSpPr/>
          <p:nvPr/>
        </p:nvSpPr>
        <p:spPr bwMode="white">
          <a:xfrm>
            <a:off x="2210852" y="1368896"/>
            <a:ext cx="8565668" cy="54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688FF6-DE00-9876-F661-4020E1D0D520}"/>
              </a:ext>
            </a:extLst>
          </p:cNvPr>
          <p:cNvSpPr/>
          <p:nvPr/>
        </p:nvSpPr>
        <p:spPr bwMode="white">
          <a:xfrm>
            <a:off x="621234" y="2115140"/>
            <a:ext cx="10083277" cy="128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00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AAF51-BCB5-6C24-9AEF-E63ADBCC5D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476672"/>
            <a:ext cx="10800000" cy="488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D2D533F-4196-5294-1125-67A909157C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0" r="14885" b="5686"/>
          <a:stretch/>
        </p:blipFill>
        <p:spPr>
          <a:xfrm>
            <a:off x="4151784" y="4797152"/>
            <a:ext cx="7488832" cy="1935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576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69D90-F2F4-8001-0882-EE7B30280A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5151706-97EE-11BB-F687-C224026FA3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0" r="14885" b="5686"/>
          <a:stretch/>
        </p:blipFill>
        <p:spPr>
          <a:xfrm>
            <a:off x="1499788" y="3501008"/>
            <a:ext cx="9192424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211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E927A-2372-9942-4F0B-7DBF1A6B33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1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0D5312D-92DA-EAB1-D986-02DA7AA215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0" r="14885" b="5686"/>
          <a:stretch/>
        </p:blipFill>
        <p:spPr>
          <a:xfrm>
            <a:off x="1499788" y="3501008"/>
            <a:ext cx="9192424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5441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333386-18F1-D842-7FA4-B28232E918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268760"/>
            <a:ext cx="10800000" cy="451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80A9119-4C61-FDF9-D1D8-C895A71C5859}"/>
              </a:ext>
            </a:extLst>
          </p:cNvPr>
          <p:cNvSpPr/>
          <p:nvPr/>
        </p:nvSpPr>
        <p:spPr bwMode="white">
          <a:xfrm>
            <a:off x="369272" y="704527"/>
            <a:ext cx="2390476" cy="42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DFD4470D-66D3-C1BC-A0B7-97925779F7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44" b="17163"/>
          <a:stretch/>
        </p:blipFill>
        <p:spPr>
          <a:xfrm>
            <a:off x="263352" y="659019"/>
            <a:ext cx="10800000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img_16777215">
            <a:extLst>
              <a:ext uri="{FF2B5EF4-FFF2-40B4-BE49-F238E27FC236}">
                <a16:creationId xmlns:a16="http://schemas.microsoft.com/office/drawing/2014/main" id="{6156FE01-EF3F-362A-D56B-B698B2AA8A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0" r="14885" b="5686"/>
          <a:stretch/>
        </p:blipFill>
        <p:spPr>
          <a:xfrm>
            <a:off x="5251149" y="5067074"/>
            <a:ext cx="6777128" cy="175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" name="img_16777215">
            <a:extLst>
              <a:ext uri="{FF2B5EF4-FFF2-40B4-BE49-F238E27FC236}">
                <a16:creationId xmlns:a16="http://schemas.microsoft.com/office/drawing/2014/main" id="{84B57626-9D78-5541-C086-439608D4980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9" r="59557"/>
          <a:stretch/>
        </p:blipFill>
        <p:spPr>
          <a:xfrm>
            <a:off x="7863958" y="2068158"/>
            <a:ext cx="4164319" cy="2946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7568AC7-B64B-9E88-8C10-8ADD06075EEF}"/>
              </a:ext>
            </a:extLst>
          </p:cNvPr>
          <p:cNvSpPr/>
          <p:nvPr/>
        </p:nvSpPr>
        <p:spPr bwMode="white">
          <a:xfrm>
            <a:off x="263352" y="704527"/>
            <a:ext cx="4329570" cy="51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F297D8C-8945-D542-2F6F-5B35AE7483A5}"/>
              </a:ext>
            </a:extLst>
          </p:cNvPr>
          <p:cNvSpPr/>
          <p:nvPr/>
        </p:nvSpPr>
        <p:spPr bwMode="white">
          <a:xfrm>
            <a:off x="263352" y="1549446"/>
            <a:ext cx="2232248" cy="51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D0831CA-0252-6805-F33C-28B07DA0A55D}"/>
              </a:ext>
            </a:extLst>
          </p:cNvPr>
          <p:cNvSpPr/>
          <p:nvPr/>
        </p:nvSpPr>
        <p:spPr bwMode="white">
          <a:xfrm>
            <a:off x="7863958" y="2149669"/>
            <a:ext cx="4164319" cy="281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E68833E-7779-2581-DE04-525E7F21703A}"/>
              </a:ext>
            </a:extLst>
          </p:cNvPr>
          <p:cNvSpPr/>
          <p:nvPr/>
        </p:nvSpPr>
        <p:spPr bwMode="white">
          <a:xfrm>
            <a:off x="2517454" y="1549446"/>
            <a:ext cx="7755010" cy="51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17801E6-D045-320B-2E44-0A09FE10BC8E}"/>
              </a:ext>
            </a:extLst>
          </p:cNvPr>
          <p:cNvSpPr/>
          <p:nvPr/>
        </p:nvSpPr>
        <p:spPr bwMode="white">
          <a:xfrm>
            <a:off x="369272" y="2403177"/>
            <a:ext cx="5942752" cy="51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C2108C5-0AA4-DC9C-0BB1-EA8BD6A773BB}"/>
              </a:ext>
            </a:extLst>
          </p:cNvPr>
          <p:cNvSpPr/>
          <p:nvPr/>
        </p:nvSpPr>
        <p:spPr bwMode="white">
          <a:xfrm>
            <a:off x="231166" y="3296172"/>
            <a:ext cx="7160978" cy="51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C449A8C-E87C-7504-D8A1-2908B730CB24}"/>
              </a:ext>
            </a:extLst>
          </p:cNvPr>
          <p:cNvSpPr/>
          <p:nvPr/>
        </p:nvSpPr>
        <p:spPr bwMode="white">
          <a:xfrm>
            <a:off x="263352" y="4192682"/>
            <a:ext cx="4329570" cy="51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142B540-10DB-CB76-D910-3CE8BDBE418A}"/>
              </a:ext>
            </a:extLst>
          </p:cNvPr>
          <p:cNvSpPr/>
          <p:nvPr/>
        </p:nvSpPr>
        <p:spPr bwMode="white">
          <a:xfrm>
            <a:off x="4592923" y="4236163"/>
            <a:ext cx="2495068" cy="51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14020B07-120A-F2A1-D6D9-1AB59F3816FB}"/>
              </a:ext>
            </a:extLst>
          </p:cNvPr>
          <p:cNvSpPr/>
          <p:nvPr/>
        </p:nvSpPr>
        <p:spPr bwMode="white">
          <a:xfrm>
            <a:off x="231166" y="5092399"/>
            <a:ext cx="7632792" cy="51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88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6A711-6038-6FA7-D2D2-94FC23A3DE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49" y="722035"/>
            <a:ext cx="10800000" cy="1770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CBA377-CAA1-878F-D2DB-3BF46FE9A79D}"/>
              </a:ext>
            </a:extLst>
          </p:cNvPr>
          <p:cNvSpPr/>
          <p:nvPr/>
        </p:nvSpPr>
        <p:spPr bwMode="white">
          <a:xfrm>
            <a:off x="724149" y="980728"/>
            <a:ext cx="2317752" cy="52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F31DA9-CB34-E4DB-625F-44D0D74788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0" r="14885" b="5686"/>
          <a:stretch/>
        </p:blipFill>
        <p:spPr>
          <a:xfrm>
            <a:off x="1199456" y="4365104"/>
            <a:ext cx="9192424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2FD5A54-90B9-DCBD-298E-28417280A05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3" r="23150" b="5021"/>
          <a:stretch/>
        </p:blipFill>
        <p:spPr>
          <a:xfrm>
            <a:off x="8112224" y="1565059"/>
            <a:ext cx="3864432" cy="2559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BE62DC-B968-E1FE-8659-E7901001DEC2}"/>
              </a:ext>
            </a:extLst>
          </p:cNvPr>
          <p:cNvSpPr/>
          <p:nvPr/>
        </p:nvSpPr>
        <p:spPr bwMode="white">
          <a:xfrm>
            <a:off x="8112224" y="1502840"/>
            <a:ext cx="3864432" cy="262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7C2ACF-C519-1D7A-9C99-6F1E15009260}"/>
              </a:ext>
            </a:extLst>
          </p:cNvPr>
          <p:cNvSpPr/>
          <p:nvPr/>
        </p:nvSpPr>
        <p:spPr bwMode="white">
          <a:xfrm>
            <a:off x="3143672" y="908720"/>
            <a:ext cx="6192688" cy="52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C153A2-F489-4521-A2C7-4EFD98794A18}"/>
              </a:ext>
            </a:extLst>
          </p:cNvPr>
          <p:cNvSpPr/>
          <p:nvPr/>
        </p:nvSpPr>
        <p:spPr bwMode="white">
          <a:xfrm>
            <a:off x="767408" y="1844824"/>
            <a:ext cx="2448272" cy="52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887F7A-844E-7CB5-53D7-32EA7A0D9884}"/>
              </a:ext>
            </a:extLst>
          </p:cNvPr>
          <p:cNvSpPr/>
          <p:nvPr/>
        </p:nvSpPr>
        <p:spPr bwMode="white">
          <a:xfrm>
            <a:off x="3258938" y="1877849"/>
            <a:ext cx="3864431" cy="52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98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CDD8E-13B8-AE49-2953-5DBD24AB9C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2" r="7990" b="3651"/>
          <a:stretch/>
        </p:blipFill>
        <p:spPr>
          <a:xfrm>
            <a:off x="191344" y="764703"/>
            <a:ext cx="9937104" cy="3384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01AB36-DB0F-9377-69C8-EEDF6B11EEDA}"/>
              </a:ext>
            </a:extLst>
          </p:cNvPr>
          <p:cNvSpPr/>
          <p:nvPr/>
        </p:nvSpPr>
        <p:spPr bwMode="white">
          <a:xfrm>
            <a:off x="1847527" y="707954"/>
            <a:ext cx="8580109" cy="57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7D708DB-271B-DCF6-BFC0-BC8E46008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0" r="14885" b="5686"/>
          <a:stretch/>
        </p:blipFill>
        <p:spPr>
          <a:xfrm>
            <a:off x="1764363" y="4561747"/>
            <a:ext cx="8663274" cy="223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img_16777215">
            <a:extLst>
              <a:ext uri="{FF2B5EF4-FFF2-40B4-BE49-F238E27FC236}">
                <a16:creationId xmlns:a16="http://schemas.microsoft.com/office/drawing/2014/main" id="{9EF5DD16-4C33-BC4D-59F7-2FD37483E4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9" r="14234" b="5020"/>
          <a:stretch/>
        </p:blipFill>
        <p:spPr>
          <a:xfrm>
            <a:off x="8537322" y="1772816"/>
            <a:ext cx="3535411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15F2C9A-4A21-DFD6-91F9-F5C1C7F00010}"/>
              </a:ext>
            </a:extLst>
          </p:cNvPr>
          <p:cNvSpPr/>
          <p:nvPr/>
        </p:nvSpPr>
        <p:spPr bwMode="white">
          <a:xfrm>
            <a:off x="8537321" y="1634875"/>
            <a:ext cx="3535411" cy="251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A466072-4380-71A4-6D0E-5A10EA7C5DF5}"/>
              </a:ext>
            </a:extLst>
          </p:cNvPr>
          <p:cNvSpPr/>
          <p:nvPr/>
        </p:nvSpPr>
        <p:spPr bwMode="white">
          <a:xfrm>
            <a:off x="197719" y="854444"/>
            <a:ext cx="1490484" cy="419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F325FB8-FB7B-8990-5100-58D134912D56}"/>
              </a:ext>
            </a:extLst>
          </p:cNvPr>
          <p:cNvSpPr/>
          <p:nvPr/>
        </p:nvSpPr>
        <p:spPr bwMode="white">
          <a:xfrm>
            <a:off x="119267" y="1916832"/>
            <a:ext cx="1224205" cy="61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00E6D91-4155-D3CF-4998-A1B948701660}"/>
              </a:ext>
            </a:extLst>
          </p:cNvPr>
          <p:cNvSpPr/>
          <p:nvPr/>
        </p:nvSpPr>
        <p:spPr bwMode="white">
          <a:xfrm>
            <a:off x="1390477" y="1690542"/>
            <a:ext cx="2689299" cy="101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9BCE501-FF12-DABF-6936-A189C84B1C80}"/>
              </a:ext>
            </a:extLst>
          </p:cNvPr>
          <p:cNvSpPr/>
          <p:nvPr/>
        </p:nvSpPr>
        <p:spPr bwMode="white">
          <a:xfrm>
            <a:off x="4151853" y="1634876"/>
            <a:ext cx="4176395" cy="114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E22E720-30F1-F934-660F-EE1723091C94}"/>
              </a:ext>
            </a:extLst>
          </p:cNvPr>
          <p:cNvSpPr/>
          <p:nvPr/>
        </p:nvSpPr>
        <p:spPr bwMode="white">
          <a:xfrm>
            <a:off x="130107" y="3131135"/>
            <a:ext cx="8198141" cy="107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29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ABE67D-0EA7-361E-A28E-2F32CD60D9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8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C75FAE4-52C0-4052-0A0E-703EDA4A9A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2666536"/>
            <a:ext cx="10800000" cy="1032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62F890D-C074-1997-7978-F6044D1136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9" r="36751" b="40950"/>
          <a:stretch/>
        </p:blipFill>
        <p:spPr>
          <a:xfrm>
            <a:off x="3959912" y="3789040"/>
            <a:ext cx="4272176" cy="2884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0335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EB016-F8E8-CA18-0296-533B546A23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CDC6133-0883-DCDF-0D7B-B862C0CD1F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9" r="36751" b="40950"/>
          <a:stretch/>
        </p:blipFill>
        <p:spPr>
          <a:xfrm>
            <a:off x="3899904" y="3272212"/>
            <a:ext cx="4392192" cy="2965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21076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63</cp:revision>
  <dcterms:created xsi:type="dcterms:W3CDTF">2015-09-16T06:44:00Z</dcterms:created>
  <dcterms:modified xsi:type="dcterms:W3CDTF">2024-08-15T17:22:53Z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