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sldIdLst>
    <p:sldId id="302" r:id="rId2"/>
    <p:sldId id="338" r:id="rId3"/>
    <p:sldId id="337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480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B2D9DD-26E7-4A63-BF75-60ED47DC4ED9}" type="datetimeFigureOut">
              <a:rPr lang="zh-CN" altLang="en-US" smtClean="0"/>
              <a:t>2024/8/15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0FC424-84F8-40DE-A06A-7DDF4C986A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09133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0FC424-84F8-40DE-A06A-7DDF4C986A2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00444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8D73889-BFBC-C30E-300A-CED44A9ACF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696" y="3055455"/>
            <a:ext cx="11568608" cy="7896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ED05F7-B3AC-36C9-C463-CDF7150F59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55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522ECC2-9735-A555-143F-0B9D97B3F6E1}"/>
              </a:ext>
            </a:extLst>
          </p:cNvPr>
          <p:cNvSpPr/>
          <p:nvPr/>
        </p:nvSpPr>
        <p:spPr bwMode="white">
          <a:xfrm>
            <a:off x="681904" y="2936420"/>
            <a:ext cx="7142288" cy="467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DCCA5D3-3D54-F995-4C30-DD6D18205638}"/>
              </a:ext>
            </a:extLst>
          </p:cNvPr>
          <p:cNvSpPr/>
          <p:nvPr/>
        </p:nvSpPr>
        <p:spPr bwMode="white">
          <a:xfrm>
            <a:off x="681904" y="3823674"/>
            <a:ext cx="6422208" cy="467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C9FDE3E-B1BA-8955-97F9-33E448DAAD1D}"/>
              </a:ext>
            </a:extLst>
          </p:cNvPr>
          <p:cNvSpPr/>
          <p:nvPr/>
        </p:nvSpPr>
        <p:spPr bwMode="white">
          <a:xfrm>
            <a:off x="681904" y="4710929"/>
            <a:ext cx="7718352" cy="467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988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C14ED0-328F-6BCF-D357-BEDF42AD66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939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D3EEDE1-42CC-FD94-5B1A-CABE831B488B}"/>
              </a:ext>
            </a:extLst>
          </p:cNvPr>
          <p:cNvSpPr/>
          <p:nvPr/>
        </p:nvSpPr>
        <p:spPr bwMode="white">
          <a:xfrm>
            <a:off x="681904" y="1052736"/>
            <a:ext cx="9302528" cy="570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9B3F738-8AAF-C509-B6CC-2E3B672B3D2C}"/>
              </a:ext>
            </a:extLst>
          </p:cNvPr>
          <p:cNvSpPr/>
          <p:nvPr/>
        </p:nvSpPr>
        <p:spPr bwMode="white">
          <a:xfrm>
            <a:off x="681904" y="2059330"/>
            <a:ext cx="2893816" cy="429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7A6B23C-63A1-DE8F-1606-F888966AAAE5}"/>
              </a:ext>
            </a:extLst>
          </p:cNvPr>
          <p:cNvSpPr/>
          <p:nvPr/>
        </p:nvSpPr>
        <p:spPr bwMode="white">
          <a:xfrm>
            <a:off x="720000" y="2924944"/>
            <a:ext cx="3109840" cy="149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2977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667D61-4CEE-8947-2D6C-2447FB7E2AE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603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BF31C89-5C7F-26F4-F758-82F39F579CC1}"/>
              </a:ext>
            </a:extLst>
          </p:cNvPr>
          <p:cNvSpPr/>
          <p:nvPr/>
        </p:nvSpPr>
        <p:spPr bwMode="white">
          <a:xfrm>
            <a:off x="681904" y="3573016"/>
            <a:ext cx="9446544" cy="1512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DA7F194-772C-A473-D47A-DEA4D2A77C6B}"/>
              </a:ext>
            </a:extLst>
          </p:cNvPr>
          <p:cNvSpPr/>
          <p:nvPr/>
        </p:nvSpPr>
        <p:spPr bwMode="white">
          <a:xfrm>
            <a:off x="681904" y="5349234"/>
            <a:ext cx="8510440" cy="528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4894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B98618-2504-C077-0ED6-E582DCACE43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657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375B795-6265-7AB6-68E0-2824DDFFA0E0}"/>
              </a:ext>
            </a:extLst>
          </p:cNvPr>
          <p:cNvSpPr/>
          <p:nvPr/>
        </p:nvSpPr>
        <p:spPr bwMode="white">
          <a:xfrm>
            <a:off x="681904" y="980728"/>
            <a:ext cx="9590560" cy="619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9BEC40C-7084-5C9B-D667-535D26F06597}"/>
              </a:ext>
            </a:extLst>
          </p:cNvPr>
          <p:cNvSpPr/>
          <p:nvPr/>
        </p:nvSpPr>
        <p:spPr bwMode="white">
          <a:xfrm>
            <a:off x="720000" y="1916833"/>
            <a:ext cx="2423672" cy="514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C2BA909-1DBE-972E-5BE3-D94F09754610}"/>
              </a:ext>
            </a:extLst>
          </p:cNvPr>
          <p:cNvSpPr/>
          <p:nvPr/>
        </p:nvSpPr>
        <p:spPr bwMode="white">
          <a:xfrm>
            <a:off x="681904" y="2899555"/>
            <a:ext cx="3037832" cy="1431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8613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E4A82C-44FE-F2AB-2339-D0DBD735312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36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D057D3E-A838-26CD-DE33-20F502D33409}"/>
              </a:ext>
            </a:extLst>
          </p:cNvPr>
          <p:cNvSpPr/>
          <p:nvPr/>
        </p:nvSpPr>
        <p:spPr bwMode="white">
          <a:xfrm>
            <a:off x="681904" y="3851543"/>
            <a:ext cx="5990160" cy="467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1E90E54-2457-8B16-7A92-5DDEA3D2E1D5}"/>
              </a:ext>
            </a:extLst>
          </p:cNvPr>
          <p:cNvSpPr/>
          <p:nvPr/>
        </p:nvSpPr>
        <p:spPr bwMode="white">
          <a:xfrm>
            <a:off x="681904" y="4748115"/>
            <a:ext cx="7214296" cy="457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42D49B9-2DCA-8E44-5BED-5C569C0E8D6A}"/>
              </a:ext>
            </a:extLst>
          </p:cNvPr>
          <p:cNvSpPr/>
          <p:nvPr/>
        </p:nvSpPr>
        <p:spPr bwMode="white">
          <a:xfrm>
            <a:off x="681904" y="5625611"/>
            <a:ext cx="6350200" cy="476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541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9C74CE-F5E6-7FA7-A095-97617AC5829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83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3A3E5A3-099F-40DA-7DEA-BD7D764582F6}"/>
              </a:ext>
            </a:extLst>
          </p:cNvPr>
          <p:cNvSpPr/>
          <p:nvPr/>
        </p:nvSpPr>
        <p:spPr bwMode="white">
          <a:xfrm>
            <a:off x="681904" y="1095104"/>
            <a:ext cx="9374536" cy="533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103EBDF-6D41-728C-D908-932AF6E68F2B}"/>
              </a:ext>
            </a:extLst>
          </p:cNvPr>
          <p:cNvSpPr/>
          <p:nvPr/>
        </p:nvSpPr>
        <p:spPr bwMode="white">
          <a:xfrm>
            <a:off x="681904" y="1982274"/>
            <a:ext cx="9590560" cy="457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9F1CB7CA-C529-0320-94F6-05D50D1A309C}"/>
              </a:ext>
            </a:extLst>
          </p:cNvPr>
          <p:cNvSpPr/>
          <p:nvPr/>
        </p:nvSpPr>
        <p:spPr bwMode="white">
          <a:xfrm>
            <a:off x="681904" y="2878984"/>
            <a:ext cx="3109840" cy="2251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7065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2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B5481F-9520-AE31-C1FE-9BA5CDAA687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227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B999BAC-BE48-D230-6CEE-78B057AFFFF2}"/>
              </a:ext>
            </a:extLst>
          </p:cNvPr>
          <p:cNvSpPr/>
          <p:nvPr/>
        </p:nvSpPr>
        <p:spPr bwMode="white">
          <a:xfrm>
            <a:off x="1272380" y="2962744"/>
            <a:ext cx="7271892" cy="610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B65C0A5-811E-592F-5F07-32C2186A87E7}"/>
              </a:ext>
            </a:extLst>
          </p:cNvPr>
          <p:cNvSpPr/>
          <p:nvPr/>
        </p:nvSpPr>
        <p:spPr bwMode="white">
          <a:xfrm>
            <a:off x="1272380" y="3887165"/>
            <a:ext cx="6479804" cy="477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BEF810F0-E90A-28BD-5D19-04C6A8741DF2}"/>
              </a:ext>
            </a:extLst>
          </p:cNvPr>
          <p:cNvSpPr/>
          <p:nvPr/>
        </p:nvSpPr>
        <p:spPr bwMode="white">
          <a:xfrm>
            <a:off x="1262856" y="4821117"/>
            <a:ext cx="6201295" cy="480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949EB32F-9564-201A-6BD7-8606FA760FCC}"/>
              </a:ext>
            </a:extLst>
          </p:cNvPr>
          <p:cNvSpPr/>
          <p:nvPr/>
        </p:nvSpPr>
        <p:spPr bwMode="white">
          <a:xfrm>
            <a:off x="1343472" y="5736008"/>
            <a:ext cx="6072144" cy="573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9358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16" grpId="0" animBg="1"/>
      <p:bldP spid="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E49A6F-C52E-20CC-1264-770A65A7E50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07822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5C90F5-FD73-97B1-7AC6-4145D8ECCE9C}"/>
              </a:ext>
            </a:extLst>
          </p:cNvPr>
          <p:cNvSpPr/>
          <p:nvPr/>
        </p:nvSpPr>
        <p:spPr bwMode="white">
          <a:xfrm>
            <a:off x="684450" y="2552835"/>
            <a:ext cx="7571790" cy="408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F5168CA-3F53-34C7-D02C-FEAA5609FFCB}"/>
              </a:ext>
            </a:extLst>
          </p:cNvPr>
          <p:cNvSpPr/>
          <p:nvPr/>
        </p:nvSpPr>
        <p:spPr bwMode="white">
          <a:xfrm>
            <a:off x="684450" y="3415253"/>
            <a:ext cx="5915606" cy="39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905E817-04C0-3D4A-DE91-421CEFE96ECA}"/>
              </a:ext>
            </a:extLst>
          </p:cNvPr>
          <p:cNvSpPr/>
          <p:nvPr/>
        </p:nvSpPr>
        <p:spPr bwMode="white">
          <a:xfrm>
            <a:off x="684450" y="4268780"/>
            <a:ext cx="6203638" cy="426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8E07A3C-EA05-8753-2A1C-748298A62730}"/>
              </a:ext>
            </a:extLst>
          </p:cNvPr>
          <p:cNvSpPr/>
          <p:nvPr/>
        </p:nvSpPr>
        <p:spPr bwMode="white">
          <a:xfrm>
            <a:off x="684450" y="5140089"/>
            <a:ext cx="5555566" cy="417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F3E83DE7-D186-EA51-20BE-07B5C9067A6C}"/>
              </a:ext>
            </a:extLst>
          </p:cNvPr>
          <p:cNvSpPr/>
          <p:nvPr/>
        </p:nvSpPr>
        <p:spPr bwMode="white">
          <a:xfrm>
            <a:off x="684450" y="6011399"/>
            <a:ext cx="4907494" cy="40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1521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1" grpId="0" animBg="1"/>
      <p:bldP spid="15" grpId="0" animBg="1"/>
      <p:bldP spid="2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B795DA-549F-D4EE-7713-8C97CFD6EB8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182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0A7F0B-8DA7-354F-FED6-6B8076DB6797}"/>
              </a:ext>
            </a:extLst>
          </p:cNvPr>
          <p:cNvSpPr/>
          <p:nvPr/>
        </p:nvSpPr>
        <p:spPr bwMode="white">
          <a:xfrm>
            <a:off x="681904" y="2638863"/>
            <a:ext cx="8438432" cy="447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52D8EBB-6C93-1FBD-B3D2-DF6843B18C72}"/>
              </a:ext>
            </a:extLst>
          </p:cNvPr>
          <p:cNvSpPr/>
          <p:nvPr/>
        </p:nvSpPr>
        <p:spPr bwMode="white">
          <a:xfrm>
            <a:off x="681904" y="3553827"/>
            <a:ext cx="6782248" cy="428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D3DFFEE-048C-F81F-E2FB-AB01FFEF9EF6}"/>
              </a:ext>
            </a:extLst>
          </p:cNvPr>
          <p:cNvSpPr/>
          <p:nvPr/>
        </p:nvSpPr>
        <p:spPr bwMode="white">
          <a:xfrm>
            <a:off x="681904" y="4478321"/>
            <a:ext cx="6278192" cy="457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568B107-E9B9-56EA-980E-9789E9A86F6F}"/>
              </a:ext>
            </a:extLst>
          </p:cNvPr>
          <p:cNvSpPr/>
          <p:nvPr/>
        </p:nvSpPr>
        <p:spPr bwMode="white">
          <a:xfrm>
            <a:off x="681904" y="5412346"/>
            <a:ext cx="4622008" cy="447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94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2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2AF988-D67A-A90E-DE92-B915A80AB21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759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59B93D5-0244-6586-CD1D-42EF05151AF3}"/>
              </a:ext>
            </a:extLst>
          </p:cNvPr>
          <p:cNvSpPr/>
          <p:nvPr/>
        </p:nvSpPr>
        <p:spPr bwMode="white">
          <a:xfrm>
            <a:off x="681904" y="2564904"/>
            <a:ext cx="8870480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270745E-DA6D-39C2-D8E3-734D5BDBDFF2}"/>
              </a:ext>
            </a:extLst>
          </p:cNvPr>
          <p:cNvSpPr/>
          <p:nvPr/>
        </p:nvSpPr>
        <p:spPr bwMode="white">
          <a:xfrm>
            <a:off x="681904" y="4127012"/>
            <a:ext cx="9158512" cy="429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5985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EAC454-FA46-075F-097F-15388D034DE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037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27656E8-229D-BEE9-0145-4C73EE9ADFCD}"/>
              </a:ext>
            </a:extLst>
          </p:cNvPr>
          <p:cNvSpPr/>
          <p:nvPr/>
        </p:nvSpPr>
        <p:spPr bwMode="white">
          <a:xfrm>
            <a:off x="681904" y="1075876"/>
            <a:ext cx="7934376" cy="419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849315A-8846-FB02-BD41-37AD45808A4D}"/>
              </a:ext>
            </a:extLst>
          </p:cNvPr>
          <p:cNvSpPr/>
          <p:nvPr/>
        </p:nvSpPr>
        <p:spPr bwMode="white">
          <a:xfrm>
            <a:off x="681904" y="1981583"/>
            <a:ext cx="7430320" cy="457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EF3372F-D9DA-E035-EE62-9753114E293F}"/>
              </a:ext>
            </a:extLst>
          </p:cNvPr>
          <p:cNvSpPr/>
          <p:nvPr/>
        </p:nvSpPr>
        <p:spPr bwMode="white">
          <a:xfrm>
            <a:off x="681904" y="2915891"/>
            <a:ext cx="5918152" cy="448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6A216D7C-CA0C-9FB9-D6E9-A2400B1B10D4}"/>
              </a:ext>
            </a:extLst>
          </p:cNvPr>
          <p:cNvSpPr/>
          <p:nvPr/>
        </p:nvSpPr>
        <p:spPr bwMode="white">
          <a:xfrm>
            <a:off x="681904" y="3859733"/>
            <a:ext cx="6350200" cy="429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7893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3" grpId="0" animBg="1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AD89CB-540D-3120-B41D-BE7875195E0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219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1E27E2-96F9-F293-2989-1601FA3CB986}"/>
              </a:ext>
            </a:extLst>
          </p:cNvPr>
          <p:cNvSpPr/>
          <p:nvPr/>
        </p:nvSpPr>
        <p:spPr bwMode="white">
          <a:xfrm>
            <a:off x="1281904" y="4077561"/>
            <a:ext cx="5462168" cy="466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2A019C0-7699-1922-4042-34EDCD790753}"/>
              </a:ext>
            </a:extLst>
          </p:cNvPr>
          <p:cNvSpPr/>
          <p:nvPr/>
        </p:nvSpPr>
        <p:spPr bwMode="white">
          <a:xfrm>
            <a:off x="1291428" y="5001924"/>
            <a:ext cx="9197060" cy="648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3273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27C666-A6E2-1495-63D6-3C5FAB89F88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972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57A654-9FE0-01FA-70AD-9ABE2399D24B}"/>
              </a:ext>
            </a:extLst>
          </p:cNvPr>
          <p:cNvSpPr/>
          <p:nvPr/>
        </p:nvSpPr>
        <p:spPr bwMode="white">
          <a:xfrm>
            <a:off x="681904" y="980728"/>
            <a:ext cx="9446544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8AACB33-E964-ABA7-DFB0-1C23AFF1FA31}"/>
              </a:ext>
            </a:extLst>
          </p:cNvPr>
          <p:cNvSpPr/>
          <p:nvPr/>
        </p:nvSpPr>
        <p:spPr bwMode="white">
          <a:xfrm>
            <a:off x="681904" y="2078662"/>
            <a:ext cx="2893816" cy="1441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8583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484BD4-9701-5216-EEEC-EEB6BE6CFB7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704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8D44B5-7520-85AE-3DC3-11BE8544075A}"/>
              </a:ext>
            </a:extLst>
          </p:cNvPr>
          <p:cNvSpPr/>
          <p:nvPr/>
        </p:nvSpPr>
        <p:spPr bwMode="white">
          <a:xfrm>
            <a:off x="681904" y="2924704"/>
            <a:ext cx="7358312" cy="466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3A72763-F6B3-6881-203D-108CDFB14DA3}"/>
              </a:ext>
            </a:extLst>
          </p:cNvPr>
          <p:cNvSpPr/>
          <p:nvPr/>
        </p:nvSpPr>
        <p:spPr bwMode="white">
          <a:xfrm>
            <a:off x="681904" y="3753856"/>
            <a:ext cx="9446544" cy="611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41DB624-241B-3BA1-E5AF-7078FA711419}"/>
              </a:ext>
            </a:extLst>
          </p:cNvPr>
          <p:cNvSpPr/>
          <p:nvPr/>
        </p:nvSpPr>
        <p:spPr bwMode="white">
          <a:xfrm>
            <a:off x="681904" y="4754557"/>
            <a:ext cx="2523809" cy="1439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1270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</Words>
  <Application>Microsoft Office PowerPoint</Application>
  <PresentationFormat>宽屏</PresentationFormat>
  <Paragraphs>1</Paragraphs>
  <Slides>15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8" baseType="lpstr">
      <vt:lpstr>等线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慧 余</cp:lastModifiedBy>
  <cp:revision>62</cp:revision>
  <dcterms:created xsi:type="dcterms:W3CDTF">2015-09-16T06:44:00Z</dcterms:created>
  <dcterms:modified xsi:type="dcterms:W3CDTF">2024-08-15T09:27:01Z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