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9" r:id="rId7"/>
    <p:sldId id="316" r:id="rId8"/>
    <p:sldId id="317" r:id="rId9"/>
    <p:sldId id="320" r:id="rId10"/>
    <p:sldId id="322" r:id="rId11"/>
    <p:sldId id="332" r:id="rId12"/>
    <p:sldId id="323" r:id="rId13"/>
    <p:sldId id="327" r:id="rId14"/>
    <p:sldId id="333" r:id="rId15"/>
    <p:sldId id="329" r:id="rId16"/>
    <p:sldId id="330" r:id="rId17"/>
    <p:sldId id="331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25" autoAdjust="0"/>
    <p:restoredTop sz="94660"/>
  </p:normalViewPr>
  <p:slideViewPr>
    <p:cSldViewPr showGuides="1">
      <p:cViewPr varScale="1">
        <p:scale>
          <a:sx n="89" d="100"/>
          <a:sy n="89" d="100"/>
        </p:scale>
        <p:origin x="114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3" name="yt_shape_14553"/>
          <p:cNvSpPr txBox="1"/>
          <p:nvPr/>
        </p:nvSpPr>
        <p:spPr>
          <a:xfrm>
            <a:off x="540000" y="900000"/>
            <a:ext cx="237610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52" name="yt_image_1455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55" name="yt_image_14555" title="H_353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3312" y="1634529"/>
            <a:ext cx="5425374" cy="448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73C6A6D-C13F-6BE8-5129-CB9889C8C69F}"/>
              </a:ext>
            </a:extLst>
          </p:cNvPr>
          <p:cNvSpPr/>
          <p:nvPr/>
        </p:nvSpPr>
        <p:spPr>
          <a:xfrm>
            <a:off x="6910620" y="1781161"/>
            <a:ext cx="192794" cy="4073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F70A7A-28D0-C344-8D5A-549139E82672}"/>
              </a:ext>
            </a:extLst>
          </p:cNvPr>
          <p:cNvSpPr/>
          <p:nvPr/>
        </p:nvSpPr>
        <p:spPr>
          <a:xfrm>
            <a:off x="5824459" y="2017401"/>
            <a:ext cx="160209" cy="1547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63D2237-528E-E1E7-F067-7ACEB1FAF263}"/>
              </a:ext>
            </a:extLst>
          </p:cNvPr>
          <p:cNvSpPr/>
          <p:nvPr/>
        </p:nvSpPr>
        <p:spPr>
          <a:xfrm>
            <a:off x="6022683" y="2009254"/>
            <a:ext cx="200940" cy="17378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25A4B43-4EE7-36F7-7D04-2A359EEF9490}"/>
              </a:ext>
            </a:extLst>
          </p:cNvPr>
          <p:cNvSpPr/>
          <p:nvPr/>
        </p:nvSpPr>
        <p:spPr>
          <a:xfrm>
            <a:off x="6239915" y="2071709"/>
            <a:ext cx="192794" cy="4073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11B3B5-7072-998E-AB1C-C44AD1B221DF}"/>
              </a:ext>
            </a:extLst>
          </p:cNvPr>
          <p:cNvSpPr/>
          <p:nvPr/>
        </p:nvSpPr>
        <p:spPr>
          <a:xfrm>
            <a:off x="6443571" y="2001108"/>
            <a:ext cx="214516" cy="1819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4FFFC3A-0B11-F662-D00D-D9D5C6D25DE8}"/>
              </a:ext>
            </a:extLst>
          </p:cNvPr>
          <p:cNvSpPr/>
          <p:nvPr/>
        </p:nvSpPr>
        <p:spPr>
          <a:xfrm>
            <a:off x="7146860" y="2468158"/>
            <a:ext cx="160209" cy="1547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F8CFCF8-D127-5E57-72CC-ED562BBAF3C3}"/>
              </a:ext>
            </a:extLst>
          </p:cNvPr>
          <p:cNvSpPr/>
          <p:nvPr/>
        </p:nvSpPr>
        <p:spPr>
          <a:xfrm>
            <a:off x="7345084" y="2460011"/>
            <a:ext cx="200940" cy="17378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757FA55-C75C-F6CB-F87C-FE262582952F}"/>
              </a:ext>
            </a:extLst>
          </p:cNvPr>
          <p:cNvSpPr/>
          <p:nvPr/>
        </p:nvSpPr>
        <p:spPr>
          <a:xfrm>
            <a:off x="7562316" y="2451865"/>
            <a:ext cx="423603" cy="1846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A3292FB-4425-E87C-8BAE-176E78C2275C}"/>
              </a:ext>
            </a:extLst>
          </p:cNvPr>
          <p:cNvSpPr/>
          <p:nvPr/>
        </p:nvSpPr>
        <p:spPr>
          <a:xfrm>
            <a:off x="8203151" y="3315363"/>
            <a:ext cx="420888" cy="20637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A96C430-B23F-92AA-F101-2D9C1C803590}"/>
              </a:ext>
            </a:extLst>
          </p:cNvPr>
          <p:cNvSpPr/>
          <p:nvPr/>
        </p:nvSpPr>
        <p:spPr>
          <a:xfrm>
            <a:off x="5612657" y="3586904"/>
            <a:ext cx="415457" cy="19550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C430E2E-23F8-E64C-3ED9-69270953C8A5}"/>
              </a:ext>
            </a:extLst>
          </p:cNvPr>
          <p:cNvSpPr/>
          <p:nvPr/>
        </p:nvSpPr>
        <p:spPr>
          <a:xfrm>
            <a:off x="6981220" y="4013222"/>
            <a:ext cx="225379" cy="15206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27C0F5D-9E93-BC9A-37A9-27E8F1D11B99}"/>
              </a:ext>
            </a:extLst>
          </p:cNvPr>
          <p:cNvSpPr/>
          <p:nvPr/>
        </p:nvSpPr>
        <p:spPr>
          <a:xfrm>
            <a:off x="6981220" y="4309201"/>
            <a:ext cx="225379" cy="1493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E7FB40D-2BFA-5FDA-EA38-CD5D3799BF37}"/>
              </a:ext>
            </a:extLst>
          </p:cNvPr>
          <p:cNvSpPr/>
          <p:nvPr/>
        </p:nvSpPr>
        <p:spPr>
          <a:xfrm>
            <a:off x="7988634" y="5476824"/>
            <a:ext cx="429034" cy="20094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CDA83FD-3685-06EB-931C-6B3FEF69F41F}"/>
              </a:ext>
            </a:extLst>
          </p:cNvPr>
          <p:cNvSpPr/>
          <p:nvPr/>
        </p:nvSpPr>
        <p:spPr>
          <a:xfrm>
            <a:off x="7988634" y="5791811"/>
            <a:ext cx="429034" cy="20093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2" name="yt_shape_14612"/>
          <p:cNvSpPr txBox="1"/>
          <p:nvPr/>
        </p:nvSpPr>
        <p:spPr>
          <a:xfrm>
            <a:off x="540000" y="900000"/>
            <a:ext cx="687207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是平角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614" name="yt_image_14614" title="H_123.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0483" y="1531667"/>
            <a:ext cx="1831516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6A8E5E-2945-CB68-9BFB-5D9030FFF41C}"/>
              </a:ext>
            </a:extLst>
          </p:cNvPr>
          <p:cNvSpPr txBox="1"/>
          <p:nvPr/>
        </p:nvSpPr>
        <p:spPr>
          <a:xfrm>
            <a:off x="449989" y="1328682"/>
            <a:ext cx="4621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A706ED-F645-33BF-5F1E-1D563640B4AD}"/>
              </a:ext>
            </a:extLst>
          </p:cNvPr>
          <p:cNvSpPr txBox="1"/>
          <p:nvPr/>
        </p:nvSpPr>
        <p:spPr>
          <a:xfrm>
            <a:off x="449989" y="1804170"/>
            <a:ext cx="337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EDCF1A-EF76-09CC-07BE-957DAF58E6DE}"/>
              </a:ext>
            </a:extLst>
          </p:cNvPr>
          <p:cNvSpPr txBox="1"/>
          <p:nvPr/>
        </p:nvSpPr>
        <p:spPr>
          <a:xfrm>
            <a:off x="449989" y="2279658"/>
            <a:ext cx="416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CAA357-2116-F95F-7EB9-05A975C24653}"/>
              </a:ext>
            </a:extLst>
          </p:cNvPr>
          <p:cNvSpPr txBox="1"/>
          <p:nvPr/>
        </p:nvSpPr>
        <p:spPr>
          <a:xfrm>
            <a:off x="449989" y="2755146"/>
            <a:ext cx="339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C81513-E817-3523-8F12-602A9A7965F8}"/>
              </a:ext>
            </a:extLst>
          </p:cNvPr>
          <p:cNvSpPr txBox="1"/>
          <p:nvPr/>
        </p:nvSpPr>
        <p:spPr>
          <a:xfrm>
            <a:off x="449989" y="3230634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6200C7-01AE-C31B-E94E-1B019054757D}"/>
              </a:ext>
            </a:extLst>
          </p:cNvPr>
          <p:cNvSpPr txBox="1"/>
          <p:nvPr/>
        </p:nvSpPr>
        <p:spPr>
          <a:xfrm>
            <a:off x="449989" y="3706122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695825-CF7E-C032-D158-E26D7B325052}"/>
              </a:ext>
            </a:extLst>
          </p:cNvPr>
          <p:cNvSpPr txBox="1"/>
          <p:nvPr/>
        </p:nvSpPr>
        <p:spPr>
          <a:xfrm>
            <a:off x="449989" y="4181610"/>
            <a:ext cx="3035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971B66-9148-9585-C19A-196BC184B28F}"/>
              </a:ext>
            </a:extLst>
          </p:cNvPr>
          <p:cNvSpPr txBox="1"/>
          <p:nvPr/>
        </p:nvSpPr>
        <p:spPr>
          <a:xfrm>
            <a:off x="449989" y="4657098"/>
            <a:ext cx="6923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7" name="yt_shape_1461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16" name="yt_image_1461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19" name="yt_shape_14619"/>
              <p:cNvSpPr txBox="1"/>
              <p:nvPr/>
            </p:nvSpPr>
            <p:spPr>
              <a:xfrm>
                <a:off x="540000" y="1482165"/>
                <a:ext cx="10986790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619" name="yt_shape_146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10986790" cy="1108958"/>
              </a:xfrm>
              <a:prstGeom prst="rect">
                <a:avLst/>
              </a:prstGeom>
              <a:blipFill>
                <a:blip r:embed="rId3"/>
                <a:stretch>
                  <a:fillRect l="-1720" r="-72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4916160-BA45-AB22-FB64-A4C3FB66A87B}"/>
              </a:ext>
            </a:extLst>
          </p:cNvPr>
          <p:cNvSpPr txBox="1"/>
          <p:nvPr/>
        </p:nvSpPr>
        <p:spPr>
          <a:xfrm>
            <a:off x="9520773" y="1435359"/>
            <a:ext cx="183743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AB4532-089F-092F-0EE7-085766CFCC65}"/>
              </a:ext>
            </a:extLst>
          </p:cNvPr>
          <p:cNvSpPr txBox="1"/>
          <p:nvPr/>
        </p:nvSpPr>
        <p:spPr>
          <a:xfrm>
            <a:off x="8814526" y="2109221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3" name="yt_shape_14623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22" name="yt_image_1462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5" name="yt_shape_14625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动点问题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69bb,isEnd"/>
              </a:rPr>
              <a:t>为数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轴上的一动点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其表示的数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pic>
        <p:nvPicPr>
          <p:cNvPr id="14628" name="yt_image_14628" title="H_38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5059" y="2975861"/>
            <a:ext cx="2248853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D3E8084-0F84-1876-C9B4-EA6BEEED261E}"/>
              </a:ext>
            </a:extLst>
          </p:cNvPr>
          <p:cNvSpPr txBox="1"/>
          <p:nvPr/>
        </p:nvSpPr>
        <p:spPr>
          <a:xfrm>
            <a:off x="2249127" y="2386335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C78F9A-5D5C-6264-753B-B47B6216CD36}"/>
              </a:ext>
            </a:extLst>
          </p:cNvPr>
          <p:cNvSpPr txBox="1"/>
          <p:nvPr/>
        </p:nvSpPr>
        <p:spPr>
          <a:xfrm>
            <a:off x="5232039" y="2386335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0" name="yt_shape_1463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在数轴上是否存在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ffdd"/>
              </a:rPr>
              <a:t>若不存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右侧时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6ad35"/>
              </a:rPr>
              <a:t>解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左侧时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0470e"/>
              </a:rPr>
              <a:t>）＝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在数轴上存在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32" name="yt_image_14632" title="H_38.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3146" y="1995319"/>
            <a:ext cx="2248853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0D2AB4-5704-C03C-1F66-B07EAFA50C19}"/>
              </a:ext>
            </a:extLst>
          </p:cNvPr>
          <p:cNvSpPr txBox="1"/>
          <p:nvPr/>
        </p:nvSpPr>
        <p:spPr>
          <a:xfrm>
            <a:off x="450108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F21A92-6E7B-FA4F-6E32-CB8C8D7B642B}"/>
              </a:ext>
            </a:extLst>
          </p:cNvPr>
          <p:cNvSpPr txBox="1"/>
          <p:nvPr/>
        </p:nvSpPr>
        <p:spPr>
          <a:xfrm>
            <a:off x="450108" y="2279658"/>
            <a:ext cx="72511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44799D-E141-EEA9-D84A-8A98078C3EC2}"/>
              </a:ext>
            </a:extLst>
          </p:cNvPr>
          <p:cNvSpPr txBox="1"/>
          <p:nvPr/>
        </p:nvSpPr>
        <p:spPr>
          <a:xfrm>
            <a:off x="450108" y="2755146"/>
            <a:ext cx="1131989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右侧时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6ad35"/>
              </a:rPr>
              <a:t>解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F7DFE4-B1DB-1916-B8ED-73761D52258D}"/>
              </a:ext>
            </a:extLst>
          </p:cNvPr>
          <p:cNvSpPr txBox="1"/>
          <p:nvPr/>
        </p:nvSpPr>
        <p:spPr>
          <a:xfrm>
            <a:off x="450108" y="323063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6CA3DA-3252-5E63-BDBC-67DFF4DA5B5F}"/>
              </a:ext>
            </a:extLst>
          </p:cNvPr>
          <p:cNvSpPr txBox="1"/>
          <p:nvPr/>
        </p:nvSpPr>
        <p:spPr>
          <a:xfrm>
            <a:off x="450108" y="3706122"/>
            <a:ext cx="1124369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左侧时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0470e"/>
              </a:rPr>
              <a:t>）＝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204F27-9A3B-86E0-AC11-418A39B8D98C}"/>
              </a:ext>
            </a:extLst>
          </p:cNvPr>
          <p:cNvSpPr txBox="1"/>
          <p:nvPr/>
        </p:nvSpPr>
        <p:spPr>
          <a:xfrm>
            <a:off x="450108" y="4181610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FCA7D2-8EC6-B311-9F50-DC8D63562785}"/>
              </a:ext>
            </a:extLst>
          </p:cNvPr>
          <p:cNvSpPr txBox="1"/>
          <p:nvPr/>
        </p:nvSpPr>
        <p:spPr>
          <a:xfrm>
            <a:off x="450108" y="4657098"/>
            <a:ext cx="66892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在数轴上存在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E42F51-BDD6-530A-3EC1-EFEBD7719397}"/>
              </a:ext>
            </a:extLst>
          </p:cNvPr>
          <p:cNvSpPr txBox="1"/>
          <p:nvPr/>
        </p:nvSpPr>
        <p:spPr>
          <a:xfrm>
            <a:off x="450108" y="5132586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4" name="yt_shape_1463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旋转问题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3215,isEnd"/>
              </a:rPr>
              <a:t>角的直角三角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板按如图所示方式摆放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直角三角板绕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9ae5,isEnd"/>
              </a:rPr>
              <a:t>顺时针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旋转一周最终回到图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°≤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°≤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448a,isEnd"/>
              </a:rPr>
              <a:t>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°≤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且直角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9a4a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35" name="yt_image_14635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7084" y="3452193"/>
            <a:ext cx="179783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7C74A7-5C13-699D-6520-90F4158814BE}"/>
              </a:ext>
            </a:extLst>
          </p:cNvPr>
          <p:cNvSpPr txBox="1"/>
          <p:nvPr/>
        </p:nvSpPr>
        <p:spPr>
          <a:xfrm>
            <a:off x="3306021" y="275514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7" name="yt_shape_146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且直角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09d4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38" name="yt_image_14638" title="H_120.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4111" y="2011799"/>
            <a:ext cx="1803776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40" name="yt_shape_14640"/>
              <p:cNvSpPr txBox="1"/>
              <p:nvPr/>
            </p:nvSpPr>
            <p:spPr>
              <a:xfrm>
                <a:off x="540000" y="3592726"/>
                <a:ext cx="726641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40" name="yt_shape_14640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2726"/>
                <a:ext cx="7266413" cy="2546916"/>
              </a:xfrm>
              <a:prstGeom prst="rect">
                <a:avLst/>
              </a:prstGeom>
              <a:blipFill>
                <a:blip r:embed="rId3"/>
                <a:stretch>
                  <a:fillRect l="-2601" t="-1914" r="-1594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BD2D2F-9829-C5E0-D6AF-297A5536C164}"/>
              </a:ext>
            </a:extLst>
          </p:cNvPr>
          <p:cNvSpPr txBox="1"/>
          <p:nvPr/>
        </p:nvSpPr>
        <p:spPr>
          <a:xfrm>
            <a:off x="449989" y="3545920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8E727D-7212-1509-F16C-E0BF29023321}"/>
              </a:ext>
            </a:extLst>
          </p:cNvPr>
          <p:cNvSpPr txBox="1"/>
          <p:nvPr/>
        </p:nvSpPr>
        <p:spPr>
          <a:xfrm>
            <a:off x="449989" y="4021408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D625B9-3D79-777B-03A5-C648138E8C0D}"/>
              </a:ext>
            </a:extLst>
          </p:cNvPr>
          <p:cNvSpPr txBox="1"/>
          <p:nvPr/>
        </p:nvSpPr>
        <p:spPr>
          <a:xfrm>
            <a:off x="449989" y="4496896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0BCBAF-0103-2C23-D43F-ED656D22572E}"/>
                  </a:ext>
                </a:extLst>
              </p:cNvPr>
              <p:cNvSpPr txBox="1"/>
              <p:nvPr/>
            </p:nvSpPr>
            <p:spPr>
              <a:xfrm>
                <a:off x="449989" y="4972384"/>
                <a:ext cx="4556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C90BCBAF-0103-2C23-D43F-ED656D2257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2384"/>
                <a:ext cx="4556823" cy="765061"/>
              </a:xfrm>
              <a:prstGeom prst="rect">
                <a:avLst/>
              </a:prstGeom>
              <a:blipFill>
                <a:blip r:embed="rId4"/>
                <a:stretch>
                  <a:fillRect l="-2142" r="-214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4858C3C-4295-E971-78C7-86B044A043AB}"/>
              </a:ext>
            </a:extLst>
          </p:cNvPr>
          <p:cNvSpPr txBox="1"/>
          <p:nvPr/>
        </p:nvSpPr>
        <p:spPr>
          <a:xfrm>
            <a:off x="449989" y="5643833"/>
            <a:ext cx="737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42" name="yt_shape_14642"/>
              <p:cNvSpPr txBox="1"/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在旋转过程中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之间有怎样的数量关系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3374"/>
                  </a:rPr>
                  <a:t>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请直接用含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42" name="yt_shape_14642" descr="{&quot;rangeId&quot;:2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F58F21-3A1B-6BEA-BF69-56904A3945E4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01503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pageBreak': True}">
                <a:extLst>
                  <a:ext uri="{FF2B5EF4-FFF2-40B4-BE49-F238E27FC236}">
                    <a16:creationId xmlns:a16="http://schemas.microsoft.com/office/drawing/2014/main" id="{51F58F21-3A1B-6BEA-BF69-56904A3945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015035" cy="726326"/>
              </a:xfrm>
              <a:prstGeom prst="rect">
                <a:avLst/>
              </a:prstGeom>
              <a:blipFill>
                <a:blip r:embed="rId3"/>
                <a:stretch>
                  <a:fillRect l="-1390" r="-121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8" name="yt_shape_14558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557" name="yt_image_1455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0" name="yt_shape_14560"/>
          <p:cNvSpPr txBox="1"/>
          <p:nvPr/>
        </p:nvSpPr>
        <p:spPr>
          <a:xfrm>
            <a:off x="540000" y="1482165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几何图形</a:t>
            </a:r>
          </a:p>
        </p:txBody>
      </p:sp>
      <p:sp>
        <p:nvSpPr>
          <p:cNvPr id="14561" name="yt_shape_14561"/>
          <p:cNvSpPr txBox="1"/>
          <p:nvPr/>
        </p:nvSpPr>
        <p:spPr>
          <a:xfrm>
            <a:off x="540000" y="1971599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2" name="yt_table_1456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514397"/>
              </p:ext>
            </p:extLst>
          </p:nvPr>
        </p:nvGraphicFramePr>
        <p:xfrm>
          <a:off x="540056" y="2450902"/>
          <a:ext cx="6045200" cy="1901952"/>
        </p:xfrm>
        <a:graphic>
          <a:graphicData uri="http://schemas.openxmlformats.org/drawingml/2006/table">
            <a:tbl>
              <a:tblPr/>
              <a:tblGrid>
                <a:gridCol w="6045200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正方体都是棱柱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六棱柱有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个侧面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个顶点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三棱柱的侧面是三角形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圆柱由两个平面和一个曲面围成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"/>
                  </a:ext>
                </a:extLst>
              </a:tr>
            </a:tbl>
          </a:graphicData>
        </a:graphic>
      </p:graphicFrame>
      <p:pic>
        <p:nvPicPr>
          <p:cNvPr id="3" name="yt_shape_1723613820716">
            <a:extLst>
              <a:ext uri="{FF2B5EF4-FFF2-40B4-BE49-F238E27FC236}">
                <a16:creationId xmlns:a16="http://schemas.microsoft.com/office/drawing/2014/main" id="{3FEFC9B0-040F-AB90-5991-BAD1A7D005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6F34E3-19B8-C8CD-C057-9FDAD43B3997}"/>
              </a:ext>
            </a:extLst>
          </p:cNvPr>
          <p:cNvSpPr txBox="1"/>
          <p:nvPr/>
        </p:nvSpPr>
        <p:spPr>
          <a:xfrm>
            <a:off x="3878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4" name="yt_shape_14564"/>
          <p:cNvSpPr txBox="1"/>
          <p:nvPr/>
        </p:nvSpPr>
        <p:spPr>
          <a:xfrm>
            <a:off x="540000" y="900000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将平面图形绕轴旋转一周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65" name="yt_image_145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1486" y="1531667"/>
            <a:ext cx="569026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7" name="yt_shape_14567"/>
          <p:cNvSpPr txBox="1"/>
          <p:nvPr/>
        </p:nvSpPr>
        <p:spPr>
          <a:xfrm>
            <a:off x="540000" y="2701205"/>
            <a:ext cx="3191579" cy="7924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0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40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</a:p>
        </p:txBody>
      </p:sp>
      <p:sp>
        <p:nvSpPr>
          <p:cNvPr id="14568" name="yt_shape_14568"/>
          <p:cNvSpPr txBox="1"/>
          <p:nvPr/>
        </p:nvSpPr>
        <p:spPr>
          <a:xfrm>
            <a:off x="791812" y="3540577"/>
            <a:ext cx="290909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613820842">
            <a:extLst>
              <a:ext uri="{FF2B5EF4-FFF2-40B4-BE49-F238E27FC236}">
                <a16:creationId xmlns:a16="http://schemas.microsoft.com/office/drawing/2014/main" id="{A02021EC-27C8-282C-485A-777C7AF16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11322"/>
            <a:ext cx="514542" cy="364563"/>
          </a:xfrm>
          <a:prstGeom prst="rect">
            <a:avLst/>
          </a:prstGeom>
        </p:spPr>
      </p:pic>
      <p:pic>
        <p:nvPicPr>
          <p:cNvPr id="5" name="yt_shape_1723613820867">
            <a:extLst>
              <a:ext uri="{FF2B5EF4-FFF2-40B4-BE49-F238E27FC236}">
                <a16:creationId xmlns:a16="http://schemas.microsoft.com/office/drawing/2014/main" id="{BAF98FE4-519A-517F-EA84-0D9D130CB2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00" y="2829101"/>
            <a:ext cx="433577" cy="529005"/>
          </a:xfrm>
          <a:prstGeom prst="rect">
            <a:avLst/>
          </a:prstGeom>
        </p:spPr>
      </p:pic>
      <p:pic>
        <p:nvPicPr>
          <p:cNvPr id="7" name="yt_shape_1723613820892">
            <a:extLst>
              <a:ext uri="{FF2B5EF4-FFF2-40B4-BE49-F238E27FC236}">
                <a16:creationId xmlns:a16="http://schemas.microsoft.com/office/drawing/2014/main" id="{BE9CAEF3-73F4-BC97-E2FF-BABCE74906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2790295"/>
            <a:ext cx="606617" cy="606617"/>
          </a:xfrm>
          <a:prstGeom prst="rect">
            <a:avLst/>
          </a:prstGeom>
        </p:spPr>
      </p:pic>
      <p:pic>
        <p:nvPicPr>
          <p:cNvPr id="9" name="yt_shape_1723613820917">
            <a:extLst>
              <a:ext uri="{FF2B5EF4-FFF2-40B4-BE49-F238E27FC236}">
                <a16:creationId xmlns:a16="http://schemas.microsoft.com/office/drawing/2014/main" id="{6A6E5921-C36A-03B4-D5EA-F55837FEA7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2830989"/>
            <a:ext cx="417702" cy="52522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3522128-4C99-C429-5690-1563C299E15E}"/>
              </a:ext>
            </a:extLst>
          </p:cNvPr>
          <p:cNvSpPr txBox="1"/>
          <p:nvPr/>
        </p:nvSpPr>
        <p:spPr>
          <a:xfrm>
            <a:off x="8755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9" name="yt_shape_14569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线段、射线、直线</a:t>
            </a:r>
          </a:p>
        </p:txBody>
      </p:sp>
      <p:sp>
        <p:nvSpPr>
          <p:cNvPr id="14570" name="yt_shape_14570"/>
          <p:cNvSpPr txBox="1"/>
          <p:nvPr/>
        </p:nvSpPr>
        <p:spPr>
          <a:xfrm>
            <a:off x="540000" y="1389434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2" name="yt_table_1457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822501"/>
              </p:ext>
            </p:extLst>
          </p:nvPr>
        </p:nvGraphicFramePr>
        <p:xfrm>
          <a:off x="540056" y="1868737"/>
          <a:ext cx="5084763" cy="1901952"/>
        </p:xfrm>
        <a:graphic>
          <a:graphicData uri="http://schemas.openxmlformats.org/drawingml/2006/table">
            <a:tbl>
              <a:tblPr/>
              <a:tblGrid>
                <a:gridCol w="5084763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是不同的直线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"/>
                  </a:ext>
                </a:extLst>
              </a:tr>
            </a:tbl>
          </a:graphicData>
        </a:graphic>
      </p:graphicFrame>
      <p:pic>
        <p:nvPicPr>
          <p:cNvPr id="14571" name="yt_image_14571_skip" title="H_19.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42082" y="1868737"/>
            <a:ext cx="3208107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820978">
            <a:extLst>
              <a:ext uri="{FF2B5EF4-FFF2-40B4-BE49-F238E27FC236}">
                <a16:creationId xmlns:a16="http://schemas.microsoft.com/office/drawing/2014/main" id="{43A66C2A-D7A5-465E-ABB2-95443CCB6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D22BBD-5BEB-6842-8D3E-6DC49FD64C23}"/>
              </a:ext>
            </a:extLst>
          </p:cNvPr>
          <p:cNvSpPr txBox="1"/>
          <p:nvPr/>
        </p:nvSpPr>
        <p:spPr>
          <a:xfrm>
            <a:off x="4793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4" name="yt_shape_14574"/>
          <p:cNvSpPr txBox="1"/>
          <p:nvPr/>
        </p:nvSpPr>
        <p:spPr>
          <a:xfrm>
            <a:off x="540000" y="900000"/>
            <a:ext cx="496450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经过两点有且只有一条直线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连接两点的线段叫两点距离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两点之间线段最短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579" name="yt_table_145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55430"/>
              </p:ext>
            </p:extLst>
          </p:nvPr>
        </p:nvGraphicFramePr>
        <p:xfrm>
          <a:off x="540056" y="324707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947E812-EB5A-F6A3-2884-E5963CC6E6EE}"/>
              </a:ext>
            </a:extLst>
          </p:cNvPr>
          <p:cNvSpPr txBox="1"/>
          <p:nvPr/>
        </p:nvSpPr>
        <p:spPr>
          <a:xfrm>
            <a:off x="4183789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81" name="yt_shape_14581"/>
              <p:cNvSpPr txBox="1"/>
              <p:nvPr/>
            </p:nvSpPr>
            <p:spPr>
              <a:xfrm>
                <a:off x="540119" y="900000"/>
                <a:ext cx="11492915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15cm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3ae0"/>
                  </a:rPr>
                  <a:t>B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1" name="yt_shape_14581" descr="{&quot;rangeId&quot;: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83" name="yt_image_14583" title="H_21.1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1073" y="2213136"/>
            <a:ext cx="3249853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85" name="yt_shape_14585"/>
              <p:cNvSpPr txBox="1"/>
              <p:nvPr/>
            </p:nvSpPr>
            <p:spPr>
              <a:xfrm>
                <a:off x="540000" y="2532469"/>
                <a:ext cx="6583534" cy="3228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5" name="yt_shape_14585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32469"/>
                <a:ext cx="6583534" cy="3228384"/>
              </a:xfrm>
              <a:prstGeom prst="rect">
                <a:avLst/>
              </a:prstGeom>
              <a:blipFill>
                <a:blip r:embed="rId4"/>
                <a:stretch>
                  <a:fillRect l="-2870" r="-1667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428064-EFBB-E987-A0CB-5728CB50C738}"/>
                  </a:ext>
                </a:extLst>
              </p:cNvPr>
              <p:cNvSpPr txBox="1"/>
              <p:nvPr/>
            </p:nvSpPr>
            <p:spPr>
              <a:xfrm>
                <a:off x="449989" y="2485663"/>
                <a:ext cx="49235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15cm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62428064-EFBB-E987-A0CB-5728CB50C7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5663"/>
                <a:ext cx="4923536" cy="768490"/>
              </a:xfrm>
              <a:prstGeom prst="rect">
                <a:avLst/>
              </a:prstGeom>
              <a:blipFill>
                <a:blip r:embed="rId5"/>
                <a:stretch>
                  <a:fillRect l="-1983" r="-19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D1F54FD-B904-EF7D-8825-46D67D89177C}"/>
              </a:ext>
            </a:extLst>
          </p:cNvPr>
          <p:cNvSpPr txBox="1"/>
          <p:nvPr/>
        </p:nvSpPr>
        <p:spPr>
          <a:xfrm>
            <a:off x="449989" y="3160541"/>
            <a:ext cx="2559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431D6B-0E1C-AF9F-B940-8A6C1C4224F9}"/>
              </a:ext>
            </a:extLst>
          </p:cNvPr>
          <p:cNvSpPr txBox="1"/>
          <p:nvPr/>
        </p:nvSpPr>
        <p:spPr>
          <a:xfrm>
            <a:off x="449989" y="3636029"/>
            <a:ext cx="518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308E3C-B4CB-46FF-5FD7-93C066558051}"/>
              </a:ext>
            </a:extLst>
          </p:cNvPr>
          <p:cNvSpPr txBox="1"/>
          <p:nvPr/>
        </p:nvSpPr>
        <p:spPr>
          <a:xfrm>
            <a:off x="449989" y="4111517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E0CDDE-8DD4-BD37-9186-22ACF39ECABD}"/>
                  </a:ext>
                </a:extLst>
              </p:cNvPr>
              <p:cNvSpPr txBox="1"/>
              <p:nvPr/>
            </p:nvSpPr>
            <p:spPr>
              <a:xfrm>
                <a:off x="449989" y="4587005"/>
                <a:ext cx="6699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5cm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mathAnswerShape': 1}">
                <a:extLst>
                  <a:ext uri="{FF2B5EF4-FFF2-40B4-BE49-F238E27FC236}">
                    <a16:creationId xmlns:a16="http://schemas.microsoft.com/office/drawing/2014/main" id="{9CE0CDDE-8DD4-BD37-9186-22ACF39EC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7005"/>
                <a:ext cx="6699948" cy="765061"/>
              </a:xfrm>
              <a:prstGeom prst="rect">
                <a:avLst/>
              </a:prstGeom>
              <a:blipFill>
                <a:blip r:embed="rId6"/>
                <a:stretch>
                  <a:fillRect l="-1456" r="-12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E529383-45F1-1962-6075-7505DB16DE0C}"/>
              </a:ext>
            </a:extLst>
          </p:cNvPr>
          <p:cNvSpPr txBox="1"/>
          <p:nvPr/>
        </p:nvSpPr>
        <p:spPr>
          <a:xfrm>
            <a:off x="449989" y="5258454"/>
            <a:ext cx="552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7" name="yt_shape_14587"/>
          <p:cNvSpPr txBox="1"/>
          <p:nvPr/>
        </p:nvSpPr>
        <p:spPr>
          <a:xfrm>
            <a:off x="540000" y="900000"/>
            <a:ext cx="160460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</a:t>
            </a:r>
          </a:p>
        </p:txBody>
      </p:sp>
      <p:sp>
        <p:nvSpPr>
          <p:cNvPr id="14588" name="yt_shape_1458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b09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2" name="yt_table_1459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101344"/>
              </p:ext>
            </p:extLst>
          </p:nvPr>
        </p:nvGraphicFramePr>
        <p:xfrm>
          <a:off x="540056" y="2348869"/>
          <a:ext cx="5137468" cy="950976"/>
        </p:xfrm>
        <a:graphic>
          <a:graphicData uri="http://schemas.openxmlformats.org/drawingml/2006/table">
            <a:tbl>
              <a:tblPr/>
              <a:tblGrid>
                <a:gridCol w="3124518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  <a:gridCol w="2012950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"/>
                  </a:ext>
                </a:extLst>
              </a:tr>
            </a:tbl>
          </a:graphicData>
        </a:graphic>
      </p:graphicFrame>
      <p:grpSp>
        <p:nvGrpSpPr>
          <p:cNvPr id="14589" name="yt_shape_14589_skip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2527" y="2348869"/>
            <a:ext cx="1777347" cy="1530999"/>
            <a:chOff x="0" y="0"/>
            <a:chExt cx="1777347" cy="1530999"/>
          </a:xfrm>
        </p:grpSpPr>
        <p:pic>
          <p:nvPicPr>
            <p:cNvPr id="3" name="yt_image_1458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7347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91" name="yt_shape_14591" descr="{&quot;rangeId&quot;:0,&quot;IgnoreLineSpacing&quot;:1}"/>
            <p:cNvSpPr txBox="1"/>
            <p:nvPr/>
          </p:nvSpPr>
          <p:spPr>
            <a:xfrm>
              <a:off x="355392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4594" name="yt_shape_14594"/>
          <p:cNvSpPr txBox="1"/>
          <p:nvPr/>
        </p:nvSpPr>
        <p:spPr>
          <a:xfrm>
            <a:off x="540000" y="3930318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如图所示的四条射线中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8" name="yt_table_1459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314372"/>
              </p:ext>
            </p:extLst>
          </p:nvPr>
        </p:nvGraphicFramePr>
        <p:xfrm>
          <a:off x="540056" y="4409621"/>
          <a:ext cx="5351781" cy="950976"/>
        </p:xfrm>
        <a:graphic>
          <a:graphicData uri="http://schemas.openxmlformats.org/drawingml/2006/table">
            <a:tbl>
              <a:tblPr/>
              <a:tblGrid>
                <a:gridCol w="3124518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2227263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0"/>
                  </a:ext>
                </a:extLst>
              </a:tr>
            </a:tbl>
          </a:graphicData>
        </a:graphic>
      </p:graphicFrame>
      <p:grpSp>
        <p:nvGrpSpPr>
          <p:cNvPr id="14595" name="yt_shape_14595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7559" y="4409621"/>
            <a:ext cx="1482251" cy="1744740"/>
            <a:chOff x="0" y="0"/>
            <a:chExt cx="1482251" cy="1744740"/>
          </a:xfrm>
        </p:grpSpPr>
        <p:pic>
          <p:nvPicPr>
            <p:cNvPr id="2" name="yt_image_1459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225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97" name="yt_shape_14597" descr="{&quot;rangeId&quot;:0,&quot;IgnoreLineSpacing&quot;:1}"/>
            <p:cNvSpPr txBox="1"/>
            <p:nvPr/>
          </p:nvSpPr>
          <p:spPr>
            <a:xfrm>
              <a:off x="207844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5" name="yt_shape_1723613821061">
            <a:extLst>
              <a:ext uri="{FF2B5EF4-FFF2-40B4-BE49-F238E27FC236}">
                <a16:creationId xmlns:a16="http://schemas.microsoft.com/office/drawing/2014/main" id="{471B86EA-4D67-149C-FBFB-BFD9CA215A9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2DD0827-5A9B-30FD-DB3B-6E1A84B1502B}"/>
              </a:ext>
            </a:extLst>
          </p:cNvPr>
          <p:cNvSpPr txBox="1"/>
          <p:nvPr/>
        </p:nvSpPr>
        <p:spPr>
          <a:xfrm>
            <a:off x="1974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046A3E-FE83-E8C6-2FA1-B2E201810662}"/>
              </a:ext>
            </a:extLst>
          </p:cNvPr>
          <p:cNvSpPr txBox="1"/>
          <p:nvPr/>
        </p:nvSpPr>
        <p:spPr>
          <a:xfrm>
            <a:off x="7536589" y="38835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0" name="yt_shape_1460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2603,isEnd"/>
              </a:rPr>
              <a:t>的度数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04" name="yt_image_14604" title="H_79.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7448" y="3449708"/>
            <a:ext cx="2037103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EFE8CA-CD0D-2384-6E1D-7D6C0798D38A}"/>
              </a:ext>
            </a:extLst>
          </p:cNvPr>
          <p:cNvSpPr txBox="1"/>
          <p:nvPr/>
        </p:nvSpPr>
        <p:spPr>
          <a:xfrm>
            <a:off x="4517283" y="1328682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C12FF0-D5A4-77D4-080E-DC18089444FF}"/>
              </a:ext>
            </a:extLst>
          </p:cNvPr>
          <p:cNvSpPr txBox="1"/>
          <p:nvPr/>
        </p:nvSpPr>
        <p:spPr>
          <a:xfrm>
            <a:off x="3258396" y="1804170"/>
            <a:ext cx="146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B6E259-58A7-D5A8-B2EA-58B00BBAB7AE}"/>
              </a:ext>
            </a:extLst>
          </p:cNvPr>
          <p:cNvSpPr txBox="1"/>
          <p:nvPr/>
        </p:nvSpPr>
        <p:spPr>
          <a:xfrm>
            <a:off x="1059708" y="275514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06" name="yt_shape_14606"/>
              <p:cNvSpPr txBox="1"/>
              <p:nvPr/>
            </p:nvSpPr>
            <p:spPr>
              <a:xfrm>
                <a:off x="540000" y="900000"/>
                <a:ext cx="8370881" cy="39998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是平角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06" name="yt_shape_14606" descr="{&quot;rangeId&quot;:2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70881" cy="3999813"/>
              </a:xfrm>
              <a:prstGeom prst="rect">
                <a:avLst/>
              </a:prstGeom>
              <a:blipFill>
                <a:blip r:embed="rId2"/>
                <a:stretch>
                  <a:fillRect l="-2258" t="-1372" r="-437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10" name="yt_image_14610" title="H_123.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20483" y="2010970"/>
            <a:ext cx="1831516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8D87C6-FA0A-A296-FB38-2EF9E6378DD6}"/>
              </a:ext>
            </a:extLst>
          </p:cNvPr>
          <p:cNvSpPr txBox="1"/>
          <p:nvPr/>
        </p:nvSpPr>
        <p:spPr>
          <a:xfrm>
            <a:off x="449989" y="1804170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A6A404-087C-B97C-E630-ECB75B8F635B}"/>
              </a:ext>
            </a:extLst>
          </p:cNvPr>
          <p:cNvSpPr txBox="1"/>
          <p:nvPr/>
        </p:nvSpPr>
        <p:spPr>
          <a:xfrm>
            <a:off x="449989" y="2279658"/>
            <a:ext cx="4712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07B8E2-7CDC-3CD8-9885-DC67F6810C8D}"/>
              </a:ext>
            </a:extLst>
          </p:cNvPr>
          <p:cNvSpPr txBox="1"/>
          <p:nvPr/>
        </p:nvSpPr>
        <p:spPr>
          <a:xfrm>
            <a:off x="449989" y="2755146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是平角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80E6CD-14D3-B0FF-5059-A57249A6E0DC}"/>
              </a:ext>
            </a:extLst>
          </p:cNvPr>
          <p:cNvSpPr txBox="1"/>
          <p:nvPr/>
        </p:nvSpPr>
        <p:spPr>
          <a:xfrm>
            <a:off x="449989" y="3230634"/>
            <a:ext cx="7415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62B83F-A743-3FD1-78D0-DD3788CAF4C7}"/>
              </a:ext>
            </a:extLst>
          </p:cNvPr>
          <p:cNvSpPr txBox="1"/>
          <p:nvPr/>
        </p:nvSpPr>
        <p:spPr>
          <a:xfrm>
            <a:off x="449989" y="3706122"/>
            <a:ext cx="355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A48CB60-EA15-A3DE-87A3-75D3F8DAD46F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60173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hasSerialNum': 1}">
                <a:extLst>
                  <a:ext uri="{FF2B5EF4-FFF2-40B4-BE49-F238E27FC236}">
                    <a16:creationId xmlns:a16="http://schemas.microsoft.com/office/drawing/2014/main" id="{DA48CB60-EA15-A3DE-87A3-75D3F8DAD4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6017323" cy="726326"/>
              </a:xfrm>
              <a:prstGeom prst="rect">
                <a:avLst/>
              </a:prstGeom>
              <a:blipFill>
                <a:blip r:embed="rId4"/>
                <a:stretch>
                  <a:fillRect l="-1621" r="-15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1843</Words>
  <Application>Microsoft Office PowerPoint</Application>
  <PresentationFormat>宽屏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2024-08-15T07:06:51Z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