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05" r:id="rId5"/>
    <p:sldId id="307" r:id="rId6"/>
    <p:sldId id="308" r:id="rId7"/>
    <p:sldId id="310" r:id="rId8"/>
    <p:sldId id="31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02" autoAdjust="0"/>
    <p:restoredTop sz="94660"/>
  </p:normalViewPr>
  <p:slideViewPr>
    <p:cSldViewPr showGuides="1">
      <p:cViewPr varScale="1">
        <p:scale>
          <a:sx n="92" d="100"/>
          <a:sy n="92" d="100"/>
        </p:scale>
        <p:origin x="90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6" name="yt_shape_12136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直接代入法</a:t>
            </a:r>
          </a:p>
        </p:txBody>
      </p:sp>
      <p:sp>
        <p:nvSpPr>
          <p:cNvPr id="12137" name="yt_shape_12137"/>
          <p:cNvSpPr txBox="1"/>
          <p:nvPr/>
        </p:nvSpPr>
        <p:spPr>
          <a:xfrm>
            <a:off x="540000" y="1389434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138" name="yt_shape_12138"/>
          <p:cNvSpPr txBox="1"/>
          <p:nvPr/>
        </p:nvSpPr>
        <p:spPr>
          <a:xfrm>
            <a:off x="540000" y="1868737"/>
            <a:ext cx="69345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39" name="yt_shape_12139"/>
          <p:cNvSpPr txBox="1"/>
          <p:nvPr/>
        </p:nvSpPr>
        <p:spPr>
          <a:xfrm>
            <a:off x="540000" y="2348040"/>
            <a:ext cx="616194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07200">
            <a:extLst>
              <a:ext uri="{FF2B5EF4-FFF2-40B4-BE49-F238E27FC236}">
                <a16:creationId xmlns:a16="http://schemas.microsoft.com/office/drawing/2014/main" id="{20DF2DF9-7681-C23D-65F0-C851019C62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ECE58E-C658-7EA3-B751-10198375CB66}"/>
              </a:ext>
            </a:extLst>
          </p:cNvPr>
          <p:cNvSpPr txBox="1"/>
          <p:nvPr/>
        </p:nvSpPr>
        <p:spPr>
          <a:xfrm>
            <a:off x="449989" y="2301234"/>
            <a:ext cx="6282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CDA66F-DE08-CCD4-A77D-AA64DB8101C7}"/>
              </a:ext>
            </a:extLst>
          </p:cNvPr>
          <p:cNvSpPr txBox="1"/>
          <p:nvPr/>
        </p:nvSpPr>
        <p:spPr>
          <a:xfrm>
            <a:off x="449989" y="2776722"/>
            <a:ext cx="185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A4BEB0-E5E0-CBDA-9C67-5A6F3777829D}"/>
              </a:ext>
            </a:extLst>
          </p:cNvPr>
          <p:cNvSpPr txBox="1"/>
          <p:nvPr/>
        </p:nvSpPr>
        <p:spPr>
          <a:xfrm>
            <a:off x="449989" y="3252210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CD1751-9AE6-73C1-3669-A188B14CEB78}"/>
              </a:ext>
            </a:extLst>
          </p:cNvPr>
          <p:cNvSpPr txBox="1"/>
          <p:nvPr/>
        </p:nvSpPr>
        <p:spPr>
          <a:xfrm>
            <a:off x="449989" y="3727698"/>
            <a:ext cx="282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4B1241-2D18-091E-244F-20396A07DCEC}"/>
              </a:ext>
            </a:extLst>
          </p:cNvPr>
          <p:cNvSpPr txBox="1"/>
          <p:nvPr/>
        </p:nvSpPr>
        <p:spPr>
          <a:xfrm>
            <a:off x="449989" y="420318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BBEF1D-D676-9BA2-49F9-87F1E54D15B7}"/>
              </a:ext>
            </a:extLst>
          </p:cNvPr>
          <p:cNvSpPr txBox="1"/>
          <p:nvPr/>
        </p:nvSpPr>
        <p:spPr>
          <a:xfrm>
            <a:off x="449989" y="467867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40" name="yt_shape_12140"/>
              <p:cNvSpPr txBox="1"/>
              <p:nvPr/>
            </p:nvSpPr>
            <p:spPr>
              <a:xfrm>
                <a:off x="540119" y="900000"/>
                <a:ext cx="11111999" cy="32753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40" name="yt_shape_12140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275384"/>
              </a:xfrm>
              <a:prstGeom prst="rect">
                <a:avLst/>
              </a:prstGeom>
              <a:blipFill>
                <a:blip r:embed="rId2"/>
                <a:stretch>
                  <a:fillRect l="-1701" r="-1317" b="-2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E5928F-BD6A-AB60-8815-97C704F6F579}"/>
              </a:ext>
            </a:extLst>
          </p:cNvPr>
          <p:cNvSpPr txBox="1"/>
          <p:nvPr/>
        </p:nvSpPr>
        <p:spPr>
          <a:xfrm>
            <a:off x="450108" y="1561283"/>
            <a:ext cx="751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552B5D-6711-CE95-5D0A-F01D39A16B24}"/>
              </a:ext>
            </a:extLst>
          </p:cNvPr>
          <p:cNvSpPr txBox="1"/>
          <p:nvPr/>
        </p:nvSpPr>
        <p:spPr>
          <a:xfrm>
            <a:off x="450108" y="2036771"/>
            <a:ext cx="537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1665A7-F6DF-2EF5-7958-9ED84A36EF05}"/>
              </a:ext>
            </a:extLst>
          </p:cNvPr>
          <p:cNvSpPr txBox="1"/>
          <p:nvPr/>
        </p:nvSpPr>
        <p:spPr>
          <a:xfrm>
            <a:off x="450108" y="2512259"/>
            <a:ext cx="751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A61330-73AC-B24D-2C2A-38B706157A94}"/>
              </a:ext>
            </a:extLst>
          </p:cNvPr>
          <p:cNvSpPr txBox="1"/>
          <p:nvPr/>
        </p:nvSpPr>
        <p:spPr>
          <a:xfrm>
            <a:off x="450108" y="2987747"/>
            <a:ext cx="166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3FDC4EC-753B-19D5-6FAB-BF20C54FFCF4}"/>
                  </a:ext>
                </a:extLst>
              </p:cNvPr>
              <p:cNvSpPr txBox="1"/>
              <p:nvPr/>
            </p:nvSpPr>
            <p:spPr>
              <a:xfrm>
                <a:off x="450108" y="3463236"/>
                <a:ext cx="5883973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}">
                <a:extLst>
                  <a:ext uri="{FF2B5EF4-FFF2-40B4-BE49-F238E27FC236}">
                    <a16:creationId xmlns:a16="http://schemas.microsoft.com/office/drawing/2014/main" id="{73FDC4EC-753B-19D5-6FAB-BF20C54FFC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63236"/>
                <a:ext cx="5883973" cy="727278"/>
              </a:xfrm>
              <a:prstGeom prst="rect">
                <a:avLst/>
              </a:prstGeom>
              <a:blipFill>
                <a:blip r:embed="rId3"/>
                <a:stretch>
                  <a:fillRect l="-1658" r="-155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" name="yt_shape_12144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整体代入法</a:t>
            </a:r>
          </a:p>
        </p:txBody>
      </p:sp>
      <p:sp>
        <p:nvSpPr>
          <p:cNvPr id="12145" name="yt_shape_1214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b38e"/>
              </a:rPr>
              <a:t>x</a:t>
            </a:r>
            <a:b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46" name="yt_shape_12146"/>
          <p:cNvSpPr txBox="1"/>
          <p:nvPr/>
        </p:nvSpPr>
        <p:spPr>
          <a:xfrm>
            <a:off x="540000" y="2348869"/>
            <a:ext cx="717343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07269">
            <a:extLst>
              <a:ext uri="{FF2B5EF4-FFF2-40B4-BE49-F238E27FC236}">
                <a16:creationId xmlns:a16="http://schemas.microsoft.com/office/drawing/2014/main" id="{F6E7A9D4-29EE-59B0-1E46-D784FE9A9D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FA8F35-2126-ABAA-5444-BEFE04BC3A5B}"/>
              </a:ext>
            </a:extLst>
          </p:cNvPr>
          <p:cNvSpPr txBox="1"/>
          <p:nvPr/>
        </p:nvSpPr>
        <p:spPr>
          <a:xfrm>
            <a:off x="449989" y="2302063"/>
            <a:ext cx="636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4BE9A7-7296-ABAB-EE56-AB52BE09F284}"/>
              </a:ext>
            </a:extLst>
          </p:cNvPr>
          <p:cNvSpPr txBox="1"/>
          <p:nvPr/>
        </p:nvSpPr>
        <p:spPr>
          <a:xfrm>
            <a:off x="449989" y="2777551"/>
            <a:ext cx="7284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6F9E1D-3330-1826-A8A3-228495B3B6C7}"/>
              </a:ext>
            </a:extLst>
          </p:cNvPr>
          <p:cNvSpPr txBox="1"/>
          <p:nvPr/>
        </p:nvSpPr>
        <p:spPr>
          <a:xfrm>
            <a:off x="449989" y="3253039"/>
            <a:ext cx="191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0466A2-83D7-B772-3A61-5624D84B0013}"/>
              </a:ext>
            </a:extLst>
          </p:cNvPr>
          <p:cNvSpPr txBox="1"/>
          <p:nvPr/>
        </p:nvSpPr>
        <p:spPr>
          <a:xfrm>
            <a:off x="449989" y="3728527"/>
            <a:ext cx="4809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7" name="yt_shape_12147"/>
          <p:cNvSpPr txBox="1"/>
          <p:nvPr/>
        </p:nvSpPr>
        <p:spPr>
          <a:xfrm>
            <a:off x="540000" y="900000"/>
            <a:ext cx="1063111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358984-57E8-BD2D-3280-2F98B63C7B42}"/>
              </a:ext>
            </a:extLst>
          </p:cNvPr>
          <p:cNvSpPr txBox="1"/>
          <p:nvPr/>
        </p:nvSpPr>
        <p:spPr>
          <a:xfrm>
            <a:off x="449989" y="1328682"/>
            <a:ext cx="564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EC1C08-E65E-D266-FABA-5F2FED783B0A}"/>
              </a:ext>
            </a:extLst>
          </p:cNvPr>
          <p:cNvSpPr txBox="1"/>
          <p:nvPr/>
        </p:nvSpPr>
        <p:spPr>
          <a:xfrm>
            <a:off x="449989" y="1804170"/>
            <a:ext cx="625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27E3E9-D7F0-5DA4-0235-16B912A96C95}"/>
              </a:ext>
            </a:extLst>
          </p:cNvPr>
          <p:cNvSpPr txBox="1"/>
          <p:nvPr/>
        </p:nvSpPr>
        <p:spPr>
          <a:xfrm>
            <a:off x="449989" y="2279658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39797D-9581-C0D0-0E51-581592D6403F}"/>
              </a:ext>
            </a:extLst>
          </p:cNvPr>
          <p:cNvSpPr txBox="1"/>
          <p:nvPr/>
        </p:nvSpPr>
        <p:spPr>
          <a:xfrm>
            <a:off x="449989" y="2755146"/>
            <a:ext cx="390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765EDC-F56B-7393-6926-37828C10AE71}"/>
              </a:ext>
            </a:extLst>
          </p:cNvPr>
          <p:cNvSpPr txBox="1"/>
          <p:nvPr/>
        </p:nvSpPr>
        <p:spPr>
          <a:xfrm>
            <a:off x="449989" y="3230634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9" name="yt_shape_12149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特殊值代入法</a:t>
            </a:r>
          </a:p>
        </p:txBody>
      </p:sp>
      <p:sp>
        <p:nvSpPr>
          <p:cNvPr id="12150" name="yt_shape_1215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b5e9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151" name="yt_shape_12151"/>
          <p:cNvSpPr txBox="1"/>
          <p:nvPr/>
        </p:nvSpPr>
        <p:spPr>
          <a:xfrm>
            <a:off x="540000" y="2348869"/>
            <a:ext cx="6072175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互为相反数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07343">
            <a:extLst>
              <a:ext uri="{FF2B5EF4-FFF2-40B4-BE49-F238E27FC236}">
                <a16:creationId xmlns:a16="http://schemas.microsoft.com/office/drawing/2014/main" id="{5E8DE466-9760-08DC-4099-7640F70C24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474700-73BE-D47B-7F72-967C9F669122}"/>
              </a:ext>
            </a:extLst>
          </p:cNvPr>
          <p:cNvSpPr txBox="1"/>
          <p:nvPr/>
        </p:nvSpPr>
        <p:spPr>
          <a:xfrm>
            <a:off x="449989" y="2302063"/>
            <a:ext cx="619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4AE031-1E48-DB37-D915-C49F5BCB13F2}"/>
              </a:ext>
            </a:extLst>
          </p:cNvPr>
          <p:cNvSpPr txBox="1"/>
          <p:nvPr/>
        </p:nvSpPr>
        <p:spPr>
          <a:xfrm>
            <a:off x="449989" y="2777551"/>
            <a:ext cx="619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AD0C2C-EBFF-FB8D-AE9F-6BAEFEC7858E}"/>
              </a:ext>
            </a:extLst>
          </p:cNvPr>
          <p:cNvSpPr txBox="1"/>
          <p:nvPr/>
        </p:nvSpPr>
        <p:spPr>
          <a:xfrm>
            <a:off x="449989" y="3253039"/>
            <a:ext cx="1396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055DB3-BB7D-A385-2BD8-341CD2B4435A}"/>
              </a:ext>
            </a:extLst>
          </p:cNvPr>
          <p:cNvSpPr txBox="1"/>
          <p:nvPr/>
        </p:nvSpPr>
        <p:spPr>
          <a:xfrm>
            <a:off x="449989" y="3728527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FA67C8-02A0-CF7F-A504-BB82B775B926}"/>
              </a:ext>
            </a:extLst>
          </p:cNvPr>
          <p:cNvSpPr txBox="1"/>
          <p:nvPr/>
        </p:nvSpPr>
        <p:spPr>
          <a:xfrm>
            <a:off x="449989" y="4204015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BAB533-6149-DCEE-F234-D55FFB823232}"/>
              </a:ext>
            </a:extLst>
          </p:cNvPr>
          <p:cNvSpPr txBox="1"/>
          <p:nvPr/>
        </p:nvSpPr>
        <p:spPr>
          <a:xfrm>
            <a:off x="449989" y="4679504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D4CC8A-AC99-E17A-7986-8D11B3D4FC53}"/>
              </a:ext>
            </a:extLst>
          </p:cNvPr>
          <p:cNvSpPr txBox="1"/>
          <p:nvPr/>
        </p:nvSpPr>
        <p:spPr>
          <a:xfrm>
            <a:off x="449989" y="5154991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6DDEEF-12F6-C346-7DC3-FBDCDBA6EC75}"/>
              </a:ext>
            </a:extLst>
          </p:cNvPr>
          <p:cNvSpPr txBox="1"/>
          <p:nvPr/>
        </p:nvSpPr>
        <p:spPr>
          <a:xfrm>
            <a:off x="449989" y="5630479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D659D24-B52B-89F7-F716-42D5D1E65DA9}"/>
              </a:ext>
            </a:extLst>
          </p:cNvPr>
          <p:cNvSpPr txBox="1"/>
          <p:nvPr/>
        </p:nvSpPr>
        <p:spPr>
          <a:xfrm>
            <a:off x="449989" y="610596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52" name="yt_shape_12152"/>
              <p:cNvSpPr txBox="1"/>
              <p:nvPr/>
            </p:nvSpPr>
            <p:spPr>
              <a:xfrm>
                <a:off x="540119" y="900000"/>
                <a:ext cx="11492915" cy="56304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4d21"/>
                  </a:rPr>
                  <a:t>]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52" name="yt_shape_12152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30452"/>
              </a:xfrm>
              <a:prstGeom prst="rect">
                <a:avLst/>
              </a:prstGeom>
              <a:blipFill>
                <a:blip r:embed="rId2"/>
                <a:stretch>
                  <a:fillRect l="-1645" b="-2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623192-2C6D-228C-8618-D48B6DC6E826}"/>
              </a:ext>
            </a:extLst>
          </p:cNvPr>
          <p:cNvSpPr txBox="1"/>
          <p:nvPr/>
        </p:nvSpPr>
        <p:spPr>
          <a:xfrm>
            <a:off x="450108" y="2002544"/>
            <a:ext cx="6803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213E1-148D-688C-7425-505C6649C559}"/>
              </a:ext>
            </a:extLst>
          </p:cNvPr>
          <p:cNvSpPr txBox="1"/>
          <p:nvPr/>
        </p:nvSpPr>
        <p:spPr>
          <a:xfrm>
            <a:off x="450108" y="2478032"/>
            <a:ext cx="497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4F96B0-83C8-2DEE-D3B0-3E1E1DBFB562}"/>
              </a:ext>
            </a:extLst>
          </p:cNvPr>
          <p:cNvSpPr txBox="1"/>
          <p:nvPr/>
        </p:nvSpPr>
        <p:spPr>
          <a:xfrm>
            <a:off x="450108" y="2953520"/>
            <a:ext cx="7107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C28CA8-62FE-A22F-3247-3C515C3AB1E2}"/>
              </a:ext>
            </a:extLst>
          </p:cNvPr>
          <p:cNvSpPr txBox="1"/>
          <p:nvPr/>
        </p:nvSpPr>
        <p:spPr>
          <a:xfrm>
            <a:off x="450108" y="3429008"/>
            <a:ext cx="179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6A38B11-A027-BDFF-6945-5132A49B6C4D}"/>
                  </a:ext>
                </a:extLst>
              </p:cNvPr>
              <p:cNvSpPr txBox="1"/>
              <p:nvPr/>
            </p:nvSpPr>
            <p:spPr>
              <a:xfrm>
                <a:off x="450108" y="3904496"/>
                <a:ext cx="45599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, 'hasSerialNum': 1}">
                <a:extLst>
                  <a:ext uri="{FF2B5EF4-FFF2-40B4-BE49-F238E27FC236}">
                    <a16:creationId xmlns:a16="http://schemas.microsoft.com/office/drawing/2014/main" id="{D6A38B11-A027-BDFF-6945-5132A49B6C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4496"/>
                <a:ext cx="4559998" cy="767474"/>
              </a:xfrm>
              <a:prstGeom prst="rect">
                <a:avLst/>
              </a:prstGeom>
              <a:blipFill>
                <a:blip r:embed="rId3"/>
                <a:stretch>
                  <a:fillRect l="-2139" r="-200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26E9AD5-6348-054D-8392-C2695421E6DF}"/>
              </a:ext>
            </a:extLst>
          </p:cNvPr>
          <p:cNvSpPr txBox="1"/>
          <p:nvPr/>
        </p:nvSpPr>
        <p:spPr>
          <a:xfrm>
            <a:off x="450108" y="4578358"/>
            <a:ext cx="650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B94782-46C9-AFB5-4B32-B5B04EA78869}"/>
              </a:ext>
            </a:extLst>
          </p:cNvPr>
          <p:cNvSpPr txBox="1"/>
          <p:nvPr/>
        </p:nvSpPr>
        <p:spPr>
          <a:xfrm>
            <a:off x="450108" y="5053846"/>
            <a:ext cx="515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467E7B-4D0E-4BF8-EFC7-761DDE2782D7}"/>
              </a:ext>
            </a:extLst>
          </p:cNvPr>
          <p:cNvSpPr txBox="1"/>
          <p:nvPr/>
        </p:nvSpPr>
        <p:spPr>
          <a:xfrm>
            <a:off x="450108" y="552933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4BC0D2-8429-BA0A-5F54-F8F82415AC3B}"/>
              </a:ext>
            </a:extLst>
          </p:cNvPr>
          <p:cNvSpPr txBox="1"/>
          <p:nvPr/>
        </p:nvSpPr>
        <p:spPr>
          <a:xfrm>
            <a:off x="450108" y="600482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6" name="yt_shape_1215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为最小的正整数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b7eb"/>
              </a:rPr>
              <a:t>为最大的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DF8963-CADF-543A-DA11-2786F4A737E1}"/>
              </a:ext>
            </a:extLst>
          </p:cNvPr>
          <p:cNvSpPr txBox="1"/>
          <p:nvPr/>
        </p:nvSpPr>
        <p:spPr>
          <a:xfrm>
            <a:off x="450108" y="1804170"/>
            <a:ext cx="6707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56998E-0334-F93B-122D-9B1314D79B46}"/>
              </a:ext>
            </a:extLst>
          </p:cNvPr>
          <p:cNvSpPr txBox="1"/>
          <p:nvPr/>
        </p:nvSpPr>
        <p:spPr>
          <a:xfrm>
            <a:off x="450108" y="2279658"/>
            <a:ext cx="185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7BBE96-5B94-839F-EBEE-8C77EDAFCD38}"/>
              </a:ext>
            </a:extLst>
          </p:cNvPr>
          <p:cNvSpPr txBox="1"/>
          <p:nvPr/>
        </p:nvSpPr>
        <p:spPr>
          <a:xfrm>
            <a:off x="450108" y="2755146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256025-15BF-0DF4-D963-C515DB09CBF0}"/>
              </a:ext>
            </a:extLst>
          </p:cNvPr>
          <p:cNvSpPr txBox="1"/>
          <p:nvPr/>
        </p:nvSpPr>
        <p:spPr>
          <a:xfrm>
            <a:off x="450108" y="3230634"/>
            <a:ext cx="495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27FF97-526D-E232-910B-8DC870D9265E}"/>
              </a:ext>
            </a:extLst>
          </p:cNvPr>
          <p:cNvSpPr txBox="1"/>
          <p:nvPr/>
        </p:nvSpPr>
        <p:spPr>
          <a:xfrm>
            <a:off x="450108" y="370612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2FC894-5FA4-FE38-AA90-0D5B2A33D343}"/>
              </a:ext>
            </a:extLst>
          </p:cNvPr>
          <p:cNvSpPr txBox="1"/>
          <p:nvPr/>
        </p:nvSpPr>
        <p:spPr>
          <a:xfrm>
            <a:off x="450108" y="41816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1274</Words>
  <Application>Microsoft Office PowerPoint</Application>
  <PresentationFormat>宽屏</PresentationFormat>
  <Paragraphs>104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6</cp:revision>
  <dcterms:created xsi:type="dcterms:W3CDTF">2024-08-14T05:26:56Z</dcterms:created>
  <dcterms:modified xsi:type="dcterms:W3CDTF">2024-08-15T06:22:22Z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