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06" y="2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1700" y="3038475"/>
            <a:ext cx="53086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890905"/>
            <a:ext cx="9709150" cy="113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25" y="2066925"/>
            <a:ext cx="9671050" cy="448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0740" y="1528440"/>
            <a:ext cx="3005660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5975" y="3994549"/>
            <a:ext cx="1250751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985" y="751205"/>
            <a:ext cx="69469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1460" y="3912235"/>
            <a:ext cx="5848350" cy="160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48957" y="2553675"/>
            <a:ext cx="5370169" cy="1233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5757" y="4539493"/>
            <a:ext cx="5370169" cy="1233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955800"/>
            <a:ext cx="979170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3358" y="3154039"/>
            <a:ext cx="6801806" cy="1990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540" y="667385"/>
            <a:ext cx="9138285" cy="60839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4805" y="1788905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2324" y="2408665"/>
            <a:ext cx="550635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6884" y="2378185"/>
            <a:ext cx="550635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89364" y="3638024"/>
            <a:ext cx="7642316" cy="88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2484" y="4593064"/>
            <a:ext cx="7642316" cy="2143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680" y="693420"/>
            <a:ext cx="9112250" cy="59836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9684" y="2449305"/>
            <a:ext cx="7307035" cy="4205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565275"/>
            <a:ext cx="9772650" cy="372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031875"/>
            <a:ext cx="9277350" cy="479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0724" y="1169144"/>
            <a:ext cx="6484075" cy="215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9284" y="3526264"/>
            <a:ext cx="6484075" cy="215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631190"/>
            <a:ext cx="971550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9565" y="5473700"/>
            <a:ext cx="7626350" cy="114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6404" y="5527785"/>
            <a:ext cx="2348955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5924" y="6137385"/>
            <a:ext cx="2348955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115" y="1314450"/>
            <a:ext cx="921385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040" y="2581384"/>
            <a:ext cx="8790249" cy="3616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58850"/>
            <a:ext cx="9772650" cy="494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585" y="616585"/>
            <a:ext cx="904875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585" y="1092835"/>
            <a:ext cx="9791700" cy="561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9285" y="1057385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7757" y="3768148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39285" y="5125894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913765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1844" y="2063225"/>
            <a:ext cx="1383755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1844" y="2693145"/>
            <a:ext cx="2176236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355" y="641350"/>
            <a:ext cx="90932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6695" y="4039870"/>
            <a:ext cx="3867150" cy="269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0404" y="1870185"/>
            <a:ext cx="6037035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244" y="2469624"/>
            <a:ext cx="6037035" cy="1563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7204" y="4095224"/>
            <a:ext cx="6037035" cy="2630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1270000"/>
            <a:ext cx="979805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103" y="1325240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67" y="3218694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3103" y="4493313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597025"/>
            <a:ext cx="973455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0739" y="1657749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398905"/>
            <a:ext cx="971550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405" y="2623185"/>
            <a:ext cx="6718300" cy="170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9285" y="1454549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896620"/>
            <a:ext cx="970915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0049" y="946549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1343025"/>
            <a:ext cx="96964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40" y="3892948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454150"/>
            <a:ext cx="973455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394" y="1509967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060450"/>
            <a:ext cx="9772650" cy="473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0812" y="1075858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6848" y="4668803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52230" y="5306112"/>
            <a:ext cx="410244" cy="37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2025-06-20T07:01:17Z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