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4C2FF3-D90C-9817-1426-531D751E2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72" y="3110904"/>
            <a:ext cx="12000656" cy="646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7732D-6589-113F-DACF-03851C57C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198B99-EDAD-669F-4A94-B3F809EADA8D}"/>
              </a:ext>
            </a:extLst>
          </p:cNvPr>
          <p:cNvSpPr/>
          <p:nvPr/>
        </p:nvSpPr>
        <p:spPr bwMode="white">
          <a:xfrm>
            <a:off x="1272380" y="3789040"/>
            <a:ext cx="52556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D940DD-B2E4-3894-DF10-7553020F4BC2}"/>
              </a:ext>
            </a:extLst>
          </p:cNvPr>
          <p:cNvSpPr/>
          <p:nvPr/>
        </p:nvSpPr>
        <p:spPr bwMode="white">
          <a:xfrm>
            <a:off x="2999656" y="5301208"/>
            <a:ext cx="18002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9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9D63D-EC10-B528-D510-65ED3AC86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F44CA0-0A38-6406-6B4F-8081E2227EB4}"/>
              </a:ext>
            </a:extLst>
          </p:cNvPr>
          <p:cNvSpPr/>
          <p:nvPr/>
        </p:nvSpPr>
        <p:spPr bwMode="white">
          <a:xfrm>
            <a:off x="681904" y="2780928"/>
            <a:ext cx="584614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DCA6E3-EC89-AB96-A4F5-C51DB727A49F}"/>
              </a:ext>
            </a:extLst>
          </p:cNvPr>
          <p:cNvSpPr/>
          <p:nvPr/>
        </p:nvSpPr>
        <p:spPr bwMode="white">
          <a:xfrm>
            <a:off x="2495600" y="4159032"/>
            <a:ext cx="1872208" cy="128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14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C4E8C-3161-313B-0475-57C6CEA2A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78329-6323-BE6F-A108-D2114E2FCFCB}"/>
              </a:ext>
            </a:extLst>
          </p:cNvPr>
          <p:cNvSpPr/>
          <p:nvPr/>
        </p:nvSpPr>
        <p:spPr bwMode="white">
          <a:xfrm>
            <a:off x="681904" y="2924944"/>
            <a:ext cx="707028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96E58B9-ED21-017C-5750-466A1DB1AD44}"/>
              </a:ext>
            </a:extLst>
          </p:cNvPr>
          <p:cNvSpPr/>
          <p:nvPr/>
        </p:nvSpPr>
        <p:spPr bwMode="white">
          <a:xfrm>
            <a:off x="2423592" y="4308076"/>
            <a:ext cx="15841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3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B03C7-A0CD-1394-D490-19D36ECE1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135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8A665-DB11-E4FE-2251-D959F8325F72}"/>
              </a:ext>
            </a:extLst>
          </p:cNvPr>
          <p:cNvSpPr/>
          <p:nvPr/>
        </p:nvSpPr>
        <p:spPr bwMode="white">
          <a:xfrm>
            <a:off x="688911" y="2348880"/>
            <a:ext cx="396692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64C8E4-32D0-E738-59C6-A123898A9D48}"/>
              </a:ext>
            </a:extLst>
          </p:cNvPr>
          <p:cNvSpPr/>
          <p:nvPr/>
        </p:nvSpPr>
        <p:spPr bwMode="white">
          <a:xfrm>
            <a:off x="2143323" y="3646628"/>
            <a:ext cx="244051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CCA1608-4AF6-215E-5C76-E08B02748897}"/>
              </a:ext>
            </a:extLst>
          </p:cNvPr>
          <p:cNvSpPr/>
          <p:nvPr/>
        </p:nvSpPr>
        <p:spPr bwMode="white">
          <a:xfrm>
            <a:off x="2207569" y="4811874"/>
            <a:ext cx="16561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A5112E8-C2FB-13F7-6F2B-694327A731EF}"/>
              </a:ext>
            </a:extLst>
          </p:cNvPr>
          <p:cNvSpPr/>
          <p:nvPr/>
        </p:nvSpPr>
        <p:spPr bwMode="white">
          <a:xfrm>
            <a:off x="2118267" y="6237312"/>
            <a:ext cx="88139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45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3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B83BD-9528-4FFF-6481-CF4D8F8E3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FFCF20-E633-0CC3-1635-8A73D38BC210}"/>
              </a:ext>
            </a:extLst>
          </p:cNvPr>
          <p:cNvSpPr/>
          <p:nvPr/>
        </p:nvSpPr>
        <p:spPr bwMode="white">
          <a:xfrm>
            <a:off x="1281904" y="3645024"/>
            <a:ext cx="97826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9ACFEB-2722-35E5-B6C9-9A2D8BE13A70}"/>
              </a:ext>
            </a:extLst>
          </p:cNvPr>
          <p:cNvSpPr/>
          <p:nvPr/>
        </p:nvSpPr>
        <p:spPr bwMode="white">
          <a:xfrm>
            <a:off x="2999656" y="5013176"/>
            <a:ext cx="30963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F1F4716-A14A-AC57-8D08-DEA1B4A22E67}"/>
              </a:ext>
            </a:extLst>
          </p:cNvPr>
          <p:cNvSpPr/>
          <p:nvPr/>
        </p:nvSpPr>
        <p:spPr bwMode="white">
          <a:xfrm>
            <a:off x="3076884" y="5949280"/>
            <a:ext cx="14349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1770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7391A-0F32-866A-7C18-1FCBFF42F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4665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B98C0-7229-571E-0CDE-A0B6E1ADE82D}"/>
              </a:ext>
            </a:extLst>
          </p:cNvPr>
          <p:cNvSpPr/>
          <p:nvPr/>
        </p:nvSpPr>
        <p:spPr bwMode="white">
          <a:xfrm>
            <a:off x="693662" y="3212976"/>
            <a:ext cx="583438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D0D9E6-202F-C6F9-1BBF-2D723AC91E2C}"/>
              </a:ext>
            </a:extLst>
          </p:cNvPr>
          <p:cNvSpPr/>
          <p:nvPr/>
        </p:nvSpPr>
        <p:spPr bwMode="white">
          <a:xfrm>
            <a:off x="1919536" y="4142658"/>
            <a:ext cx="288032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AB8066-F698-ED06-CACF-BAE6B3B0B400}"/>
              </a:ext>
            </a:extLst>
          </p:cNvPr>
          <p:cNvSpPr/>
          <p:nvPr/>
        </p:nvSpPr>
        <p:spPr bwMode="white">
          <a:xfrm>
            <a:off x="1919536" y="5221307"/>
            <a:ext cx="1512168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99CDD56-9701-5243-4634-DAC5EF39BEE5}"/>
              </a:ext>
            </a:extLst>
          </p:cNvPr>
          <p:cNvSpPr/>
          <p:nvPr/>
        </p:nvSpPr>
        <p:spPr bwMode="white">
          <a:xfrm>
            <a:off x="1919536" y="6309320"/>
            <a:ext cx="100811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43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BD6EDA-A922-A77D-CD19-86E72C319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622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CD7C70-EDFB-70E4-CC60-D37CC937A20F}"/>
              </a:ext>
            </a:extLst>
          </p:cNvPr>
          <p:cNvSpPr/>
          <p:nvPr/>
        </p:nvSpPr>
        <p:spPr bwMode="white">
          <a:xfrm>
            <a:off x="685916" y="2636912"/>
            <a:ext cx="562610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B9E9CA2-84E4-0698-9C7B-08748F7CE653}"/>
              </a:ext>
            </a:extLst>
          </p:cNvPr>
          <p:cNvSpPr/>
          <p:nvPr/>
        </p:nvSpPr>
        <p:spPr bwMode="white">
          <a:xfrm>
            <a:off x="2279576" y="4005064"/>
            <a:ext cx="52565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93B527-A620-A957-D26E-A82793DD5D6A}"/>
              </a:ext>
            </a:extLst>
          </p:cNvPr>
          <p:cNvSpPr/>
          <p:nvPr/>
        </p:nvSpPr>
        <p:spPr bwMode="white">
          <a:xfrm>
            <a:off x="2351584" y="5242517"/>
            <a:ext cx="2160240" cy="43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4D5B7AB-65B5-DCB6-4CB0-5BDE658EBB3D}"/>
              </a:ext>
            </a:extLst>
          </p:cNvPr>
          <p:cNvSpPr/>
          <p:nvPr/>
        </p:nvSpPr>
        <p:spPr bwMode="white">
          <a:xfrm>
            <a:off x="2279576" y="6093296"/>
            <a:ext cx="1800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0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2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B74C5-0109-44AE-E629-B7D968F63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384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23715-BE03-DF1D-0613-F86D6A43A2B8}"/>
              </a:ext>
            </a:extLst>
          </p:cNvPr>
          <p:cNvSpPr/>
          <p:nvPr/>
        </p:nvSpPr>
        <p:spPr bwMode="white">
          <a:xfrm>
            <a:off x="690940" y="2204864"/>
            <a:ext cx="5837108" cy="75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F87869-98D1-2FB5-6C4D-D0F6A24953CE}"/>
              </a:ext>
            </a:extLst>
          </p:cNvPr>
          <p:cNvSpPr/>
          <p:nvPr/>
        </p:nvSpPr>
        <p:spPr bwMode="white">
          <a:xfrm>
            <a:off x="1991544" y="3284984"/>
            <a:ext cx="4248472" cy="82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06CA578-9839-FCF6-48C0-61CC6660D20B}"/>
              </a:ext>
            </a:extLst>
          </p:cNvPr>
          <p:cNvSpPr/>
          <p:nvPr/>
        </p:nvSpPr>
        <p:spPr bwMode="white">
          <a:xfrm>
            <a:off x="1991544" y="4437112"/>
            <a:ext cx="568863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DA0E688D-9410-1FE2-92BA-9E87174D4D6B}"/>
              </a:ext>
            </a:extLst>
          </p:cNvPr>
          <p:cNvSpPr/>
          <p:nvPr/>
        </p:nvSpPr>
        <p:spPr bwMode="white">
          <a:xfrm>
            <a:off x="1991544" y="5517232"/>
            <a:ext cx="280831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FA25BEAA-6AC4-B4D5-750A-C3252AC1511C}"/>
              </a:ext>
            </a:extLst>
          </p:cNvPr>
          <p:cNvSpPr/>
          <p:nvPr/>
        </p:nvSpPr>
        <p:spPr bwMode="white">
          <a:xfrm>
            <a:off x="2063552" y="6260727"/>
            <a:ext cx="1152128" cy="32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36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9" grpId="0" animBg="1"/>
      <p:bldP spid="50" grpId="0" animBg="1"/>
      <p:bldP spid="5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2024-08-15T05:59:38Z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