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807EB7C-368E-14F4-1A84-9E049F91E2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80" y="3065648"/>
            <a:ext cx="11856640" cy="7478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13DD30-8299-6133-B800-0512167C28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509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CB82040-BA69-92DC-5FCE-66933A177398}"/>
              </a:ext>
            </a:extLst>
          </p:cNvPr>
          <p:cNvSpPr/>
          <p:nvPr/>
        </p:nvSpPr>
        <p:spPr bwMode="white">
          <a:xfrm>
            <a:off x="721976" y="980728"/>
            <a:ext cx="897442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A61B04DD-AE6F-8CC8-7551-5306CF5C0686}"/>
              </a:ext>
            </a:extLst>
          </p:cNvPr>
          <p:cNvSpPr/>
          <p:nvPr/>
        </p:nvSpPr>
        <p:spPr bwMode="white">
          <a:xfrm>
            <a:off x="720000" y="2285585"/>
            <a:ext cx="6312104" cy="47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F882BB6D-53C5-0169-8569-0D3DD1F44884}"/>
              </a:ext>
            </a:extLst>
          </p:cNvPr>
          <p:cNvSpPr/>
          <p:nvPr/>
        </p:nvSpPr>
        <p:spPr bwMode="white">
          <a:xfrm>
            <a:off x="712972" y="2909665"/>
            <a:ext cx="4662948" cy="47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77830482-8003-AC18-C9E4-18BF27B8838F}"/>
              </a:ext>
            </a:extLst>
          </p:cNvPr>
          <p:cNvSpPr/>
          <p:nvPr/>
        </p:nvSpPr>
        <p:spPr bwMode="white">
          <a:xfrm>
            <a:off x="749333" y="3526323"/>
            <a:ext cx="3546467" cy="47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D22F295A-F857-2158-195D-26587D4F851D}"/>
              </a:ext>
            </a:extLst>
          </p:cNvPr>
          <p:cNvSpPr/>
          <p:nvPr/>
        </p:nvSpPr>
        <p:spPr bwMode="white">
          <a:xfrm>
            <a:off x="712972" y="4214522"/>
            <a:ext cx="7543268" cy="47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89D7E3E4-405B-DA14-A56A-2A297BED4581}"/>
              </a:ext>
            </a:extLst>
          </p:cNvPr>
          <p:cNvSpPr/>
          <p:nvPr/>
        </p:nvSpPr>
        <p:spPr bwMode="white">
          <a:xfrm>
            <a:off x="2279576" y="4767061"/>
            <a:ext cx="2808312" cy="47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83A17C4F-FCF4-EFE8-30AB-08F73DFA7115}"/>
              </a:ext>
            </a:extLst>
          </p:cNvPr>
          <p:cNvSpPr/>
          <p:nvPr/>
        </p:nvSpPr>
        <p:spPr bwMode="white">
          <a:xfrm>
            <a:off x="754602" y="5462682"/>
            <a:ext cx="3685214" cy="47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C7C39F0D-771D-61C1-B9F0-8DE1189F00CB}"/>
              </a:ext>
            </a:extLst>
          </p:cNvPr>
          <p:cNvSpPr/>
          <p:nvPr/>
        </p:nvSpPr>
        <p:spPr bwMode="white">
          <a:xfrm>
            <a:off x="712972" y="6158303"/>
            <a:ext cx="8126763" cy="47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731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048851-1D37-C506-3488-3674B96A22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3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27166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67C0F7-576C-5726-CDCA-3FD265178D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0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AA36F2-C6FE-C92D-F4D8-A380F217BE69}"/>
              </a:ext>
            </a:extLst>
          </p:cNvPr>
          <p:cNvSpPr/>
          <p:nvPr/>
        </p:nvSpPr>
        <p:spPr bwMode="white">
          <a:xfrm>
            <a:off x="672000" y="1196752"/>
            <a:ext cx="1002260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E2E93F0-A017-00E4-3F19-B4E3B0EC8541}"/>
              </a:ext>
            </a:extLst>
          </p:cNvPr>
          <p:cNvSpPr/>
          <p:nvPr/>
        </p:nvSpPr>
        <p:spPr bwMode="white">
          <a:xfrm>
            <a:off x="3215680" y="2371918"/>
            <a:ext cx="7560840" cy="1273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6C74D3E-F727-1CDC-747B-3DB311B2C924}"/>
              </a:ext>
            </a:extLst>
          </p:cNvPr>
          <p:cNvSpPr/>
          <p:nvPr/>
        </p:nvSpPr>
        <p:spPr bwMode="white">
          <a:xfrm>
            <a:off x="3215680" y="3720940"/>
            <a:ext cx="4392488" cy="47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5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876FFA-1297-E7D1-F5FF-9A3B3016CA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4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CDCC0DE-B981-B7BA-1C54-5C525D57F068}"/>
              </a:ext>
            </a:extLst>
          </p:cNvPr>
          <p:cNvSpPr/>
          <p:nvPr/>
        </p:nvSpPr>
        <p:spPr bwMode="white">
          <a:xfrm>
            <a:off x="720001" y="828000"/>
            <a:ext cx="6312104" cy="101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F9BA16E5-B53F-9F24-E0FA-134D3CD514C7}"/>
              </a:ext>
            </a:extLst>
          </p:cNvPr>
          <p:cNvSpPr/>
          <p:nvPr/>
        </p:nvSpPr>
        <p:spPr bwMode="white">
          <a:xfrm>
            <a:off x="692972" y="1988840"/>
            <a:ext cx="597013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7055CE1-A077-E58C-343D-A457A155066E}"/>
              </a:ext>
            </a:extLst>
          </p:cNvPr>
          <p:cNvSpPr/>
          <p:nvPr/>
        </p:nvSpPr>
        <p:spPr bwMode="white">
          <a:xfrm>
            <a:off x="2495599" y="2636911"/>
            <a:ext cx="4707489" cy="108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C5D6613D-7623-FA26-C908-3CB653227C95}"/>
              </a:ext>
            </a:extLst>
          </p:cNvPr>
          <p:cNvSpPr/>
          <p:nvPr/>
        </p:nvSpPr>
        <p:spPr bwMode="white">
          <a:xfrm>
            <a:off x="2495597" y="3679593"/>
            <a:ext cx="216024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4161E414-CBDB-4DA7-EEBE-D9B5FA423260}"/>
              </a:ext>
            </a:extLst>
          </p:cNvPr>
          <p:cNvSpPr/>
          <p:nvPr/>
        </p:nvSpPr>
        <p:spPr bwMode="white">
          <a:xfrm>
            <a:off x="2495597" y="4410976"/>
            <a:ext cx="122413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17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9FBC53-7ACA-8461-C153-9BD6146648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5"/>
          <a:stretch/>
        </p:blipFill>
        <p:spPr>
          <a:xfrm>
            <a:off x="959728" y="836712"/>
            <a:ext cx="102725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587B14-8652-8A65-E191-1D22ADA1F785}"/>
              </a:ext>
            </a:extLst>
          </p:cNvPr>
          <p:cNvSpPr/>
          <p:nvPr/>
        </p:nvSpPr>
        <p:spPr bwMode="white">
          <a:xfrm>
            <a:off x="5303912" y="5085184"/>
            <a:ext cx="4868434" cy="57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67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5886BD-7D51-0316-2D8C-2CB72839FD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4"/>
          <a:stretch/>
        </p:blipFill>
        <p:spPr>
          <a:xfrm>
            <a:off x="1163452" y="836712"/>
            <a:ext cx="98650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2DF1047-EE2F-2458-D34D-4A3AA3D2AF74}"/>
              </a:ext>
            </a:extLst>
          </p:cNvPr>
          <p:cNvSpPr/>
          <p:nvPr/>
        </p:nvSpPr>
        <p:spPr bwMode="white">
          <a:xfrm>
            <a:off x="6672064" y="1052736"/>
            <a:ext cx="3672408" cy="57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681FA91-3580-6FE5-8033-ACBF5C8BCE93}"/>
              </a:ext>
            </a:extLst>
          </p:cNvPr>
          <p:cNvSpPr/>
          <p:nvPr/>
        </p:nvSpPr>
        <p:spPr bwMode="white">
          <a:xfrm>
            <a:off x="4079776" y="2861250"/>
            <a:ext cx="2520280" cy="57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02E5D0B-62F7-4E51-AAAC-27B8B1504D43}"/>
              </a:ext>
            </a:extLst>
          </p:cNvPr>
          <p:cNvSpPr/>
          <p:nvPr/>
        </p:nvSpPr>
        <p:spPr bwMode="white">
          <a:xfrm>
            <a:off x="5231904" y="4653136"/>
            <a:ext cx="5040560" cy="57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6222D71-90C5-8E01-DC5B-D11C30D7809F}"/>
              </a:ext>
            </a:extLst>
          </p:cNvPr>
          <p:cNvSpPr/>
          <p:nvPr/>
        </p:nvSpPr>
        <p:spPr bwMode="white">
          <a:xfrm>
            <a:off x="5231904" y="5589240"/>
            <a:ext cx="883320" cy="57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77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A4092F-ADCD-6728-B86C-68EEEDEBF6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694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5F5183A-58D5-A9CD-EF5B-B543A1F361A3}"/>
              </a:ext>
            </a:extLst>
          </p:cNvPr>
          <p:cNvSpPr/>
          <p:nvPr/>
        </p:nvSpPr>
        <p:spPr bwMode="white">
          <a:xfrm>
            <a:off x="1199456" y="4149080"/>
            <a:ext cx="835292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1506A02-3F5A-8812-FC87-2DEF76156637}"/>
              </a:ext>
            </a:extLst>
          </p:cNvPr>
          <p:cNvSpPr/>
          <p:nvPr/>
        </p:nvSpPr>
        <p:spPr bwMode="white">
          <a:xfrm>
            <a:off x="1919536" y="5589239"/>
            <a:ext cx="6120680" cy="96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37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FCD490-5024-7A39-DF71-231B464B18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C44AF7F-292E-F40C-261B-0D24B9AB2D8E}"/>
              </a:ext>
            </a:extLst>
          </p:cNvPr>
          <p:cNvSpPr/>
          <p:nvPr/>
        </p:nvSpPr>
        <p:spPr bwMode="white">
          <a:xfrm>
            <a:off x="1559496" y="1052736"/>
            <a:ext cx="648072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B1C2072-D23D-65D0-7DF1-79034F9A092F}"/>
              </a:ext>
            </a:extLst>
          </p:cNvPr>
          <p:cNvSpPr/>
          <p:nvPr/>
        </p:nvSpPr>
        <p:spPr bwMode="white">
          <a:xfrm>
            <a:off x="1415480" y="2492896"/>
            <a:ext cx="280831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C98BF4FD-1E64-1524-A0DD-70D4D68E0B04}"/>
              </a:ext>
            </a:extLst>
          </p:cNvPr>
          <p:cNvSpPr/>
          <p:nvPr/>
        </p:nvSpPr>
        <p:spPr bwMode="white">
          <a:xfrm>
            <a:off x="720000" y="3283411"/>
            <a:ext cx="4943952" cy="58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4D4802C-B39A-1331-B914-37995395910A}"/>
              </a:ext>
            </a:extLst>
          </p:cNvPr>
          <p:cNvSpPr/>
          <p:nvPr/>
        </p:nvSpPr>
        <p:spPr bwMode="white">
          <a:xfrm>
            <a:off x="672000" y="4074712"/>
            <a:ext cx="8736368" cy="58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375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0" animBg="1"/>
      <p:bldP spid="35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9F4960-76E3-71D4-772F-7F9264745D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1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B3F394-E264-2995-8B75-4AE37C9AF65C}"/>
              </a:ext>
            </a:extLst>
          </p:cNvPr>
          <p:cNvSpPr/>
          <p:nvPr/>
        </p:nvSpPr>
        <p:spPr bwMode="white">
          <a:xfrm>
            <a:off x="681904" y="2852936"/>
            <a:ext cx="9662568" cy="51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78A5B03-3A38-F638-4DCF-CE1F4C2ED32A}"/>
              </a:ext>
            </a:extLst>
          </p:cNvPr>
          <p:cNvSpPr/>
          <p:nvPr/>
        </p:nvSpPr>
        <p:spPr bwMode="white">
          <a:xfrm>
            <a:off x="2423592" y="3717032"/>
            <a:ext cx="8352928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EC81047-8B13-D61A-E5BB-4420900F4535}"/>
              </a:ext>
            </a:extLst>
          </p:cNvPr>
          <p:cNvSpPr/>
          <p:nvPr/>
        </p:nvSpPr>
        <p:spPr bwMode="white">
          <a:xfrm>
            <a:off x="2423592" y="5388526"/>
            <a:ext cx="2736304" cy="51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63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5DE5A5-B146-87A4-DCEE-F154CB2A0B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8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67C72E9-656A-358A-89E1-254CF145041D}"/>
              </a:ext>
            </a:extLst>
          </p:cNvPr>
          <p:cNvSpPr/>
          <p:nvPr/>
        </p:nvSpPr>
        <p:spPr bwMode="white">
          <a:xfrm>
            <a:off x="720000" y="980728"/>
            <a:ext cx="4223872" cy="51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FC1B2AF-3689-0A4A-6493-C57AD8A4CDDE}"/>
              </a:ext>
            </a:extLst>
          </p:cNvPr>
          <p:cNvSpPr/>
          <p:nvPr/>
        </p:nvSpPr>
        <p:spPr bwMode="white">
          <a:xfrm>
            <a:off x="698523" y="1912097"/>
            <a:ext cx="3453261" cy="51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3693D52-0EEF-32B3-B56A-7E9CBC6C7EBB}"/>
              </a:ext>
            </a:extLst>
          </p:cNvPr>
          <p:cNvSpPr/>
          <p:nvPr/>
        </p:nvSpPr>
        <p:spPr bwMode="white">
          <a:xfrm>
            <a:off x="720000" y="2738827"/>
            <a:ext cx="4943952" cy="51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48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2BD1F3-8BAC-DDC1-0A75-BAD81CBC33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186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C01478F-803F-26D3-6C6D-4CB3DF9AE9FB}"/>
              </a:ext>
            </a:extLst>
          </p:cNvPr>
          <p:cNvSpPr/>
          <p:nvPr/>
        </p:nvSpPr>
        <p:spPr bwMode="white">
          <a:xfrm>
            <a:off x="693352" y="2564904"/>
            <a:ext cx="6266744" cy="51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8E1DEBD2-43A6-5B63-5BBF-C0EC3042EEC6}"/>
              </a:ext>
            </a:extLst>
          </p:cNvPr>
          <p:cNvSpPr/>
          <p:nvPr/>
        </p:nvSpPr>
        <p:spPr bwMode="white">
          <a:xfrm>
            <a:off x="2207568" y="3173673"/>
            <a:ext cx="5544616" cy="47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CB67B697-0B0B-A2DC-7EBD-FD5EA510B725}"/>
              </a:ext>
            </a:extLst>
          </p:cNvPr>
          <p:cNvSpPr/>
          <p:nvPr/>
        </p:nvSpPr>
        <p:spPr bwMode="white">
          <a:xfrm>
            <a:off x="2220609" y="3715423"/>
            <a:ext cx="2867279" cy="47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BA6E791E-F0AE-0163-5558-C6AEC1F9E785}"/>
              </a:ext>
            </a:extLst>
          </p:cNvPr>
          <p:cNvSpPr/>
          <p:nvPr/>
        </p:nvSpPr>
        <p:spPr bwMode="white">
          <a:xfrm>
            <a:off x="750219" y="4341111"/>
            <a:ext cx="4697709" cy="47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2F54B579-12A6-E7C5-1F8C-ADF38F4DDC9E}"/>
              </a:ext>
            </a:extLst>
          </p:cNvPr>
          <p:cNvSpPr/>
          <p:nvPr/>
        </p:nvSpPr>
        <p:spPr bwMode="white">
          <a:xfrm>
            <a:off x="750219" y="4931100"/>
            <a:ext cx="4265661" cy="47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BBA47FAC-F7C2-BA08-E95F-F1599177874D}"/>
              </a:ext>
            </a:extLst>
          </p:cNvPr>
          <p:cNvSpPr/>
          <p:nvPr/>
        </p:nvSpPr>
        <p:spPr bwMode="white">
          <a:xfrm>
            <a:off x="690827" y="5508549"/>
            <a:ext cx="3532966" cy="47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26A4219C-93F3-7B51-A0A2-DD53CACA600C}"/>
              </a:ext>
            </a:extLst>
          </p:cNvPr>
          <p:cNvSpPr/>
          <p:nvPr/>
        </p:nvSpPr>
        <p:spPr bwMode="white">
          <a:xfrm>
            <a:off x="750218" y="6066141"/>
            <a:ext cx="8586141" cy="47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57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F16084-2A43-8CA7-B123-71A543EA3A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78168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62</cp:revision>
  <dcterms:created xsi:type="dcterms:W3CDTF">2015-09-16T06:44:00Z</dcterms:created>
  <dcterms:modified xsi:type="dcterms:W3CDTF">2024-08-15T06:52:24Z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