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3450" y="3038475"/>
            <a:ext cx="524510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666750"/>
            <a:ext cx="973455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6629" y="3190986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870" y="1200150"/>
            <a:ext cx="733425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1284" y="3126330"/>
            <a:ext cx="7706971" cy="23046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0" y="664210"/>
            <a:ext cx="9500235" cy="60947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855" y="6279515"/>
            <a:ext cx="4032250" cy="40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7939" y="2461312"/>
            <a:ext cx="9157079" cy="4299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022350"/>
            <a:ext cx="9715500" cy="48133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70" y="836930"/>
            <a:ext cx="5251450" cy="433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1221740"/>
            <a:ext cx="4756150" cy="176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1466" y="794327"/>
            <a:ext cx="10727261" cy="4978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835025"/>
            <a:ext cx="981710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0303" y="3976076"/>
            <a:ext cx="7162024" cy="2110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779780"/>
            <a:ext cx="975360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9538" y="3948367"/>
            <a:ext cx="7919407" cy="2212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180" y="1776730"/>
            <a:ext cx="6864350" cy="222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3830" y="1805531"/>
            <a:ext cx="8362752" cy="2840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955" y="671830"/>
            <a:ext cx="97726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895" y="3088640"/>
            <a:ext cx="7086600" cy="273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8130" y="2383790"/>
            <a:ext cx="1822450" cy="131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2080" y="4023995"/>
            <a:ext cx="2768600" cy="2038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49466" y="3061677"/>
            <a:ext cx="7143552" cy="2960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836150" cy="580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765" y="735965"/>
            <a:ext cx="904875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9185" y="1186815"/>
            <a:ext cx="9861550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1503" y="1232876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5321" y="3532730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908685"/>
            <a:ext cx="9150350" cy="4857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921385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6" y="775855"/>
            <a:ext cx="8445879" cy="218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3975" y="3140363"/>
            <a:ext cx="9646607" cy="32789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866775"/>
            <a:ext cx="97790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30" y="1482258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66" y="4197749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859155"/>
            <a:ext cx="979805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240" y="5369560"/>
            <a:ext cx="866140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3867" y="1851712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5395" y="4003784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695" y="672465"/>
            <a:ext cx="97980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6" y="1269822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0812" y="3098622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1575" y="4982840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860" y="790575"/>
            <a:ext cx="9753600" cy="226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095" y="3051175"/>
            <a:ext cx="3308350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3793" y="2027204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746125"/>
            <a:ext cx="9734550" cy="536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3" y="5065968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940" y="713105"/>
            <a:ext cx="97282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3766820"/>
            <a:ext cx="2686050" cy="220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36084" y="2535204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425575"/>
            <a:ext cx="973455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10847" y="2082622"/>
            <a:ext cx="144471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0520" y="3698986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6811" y="4908949"/>
            <a:ext cx="447187" cy="39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2025-06-20T06:29:28Z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