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  <p:sldId id="355" r:id="rId34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0" d="100"/>
          <a:sy n="90" d="100"/>
        </p:scale>
        <p:origin x="1013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2025/4/29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150" y="2924175"/>
            <a:ext cx="5219700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595" y="1833245"/>
            <a:ext cx="10544175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48713" y="374957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280160"/>
            <a:ext cx="103822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355" y="5132705"/>
            <a:ext cx="2385695" cy="168783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18845" y="2530376"/>
            <a:ext cx="1158221" cy="509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94936" y="4555815"/>
            <a:ext cx="1158221" cy="509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12875"/>
            <a:ext cx="10420350" cy="1647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81475" y="3357245"/>
            <a:ext cx="3714750" cy="3028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1178" y="2039309"/>
            <a:ext cx="878821" cy="940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254760"/>
            <a:ext cx="10401300" cy="1190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2708910"/>
            <a:ext cx="2266950" cy="3190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213445" y="1854200"/>
            <a:ext cx="664422" cy="4900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1356995"/>
            <a:ext cx="10487025" cy="4143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78578" y="3216175"/>
            <a:ext cx="7787621" cy="24818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775" y="1880870"/>
            <a:ext cx="10458450" cy="3095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895475"/>
            <a:ext cx="9906000" cy="3067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4579" y="1844576"/>
            <a:ext cx="3249487" cy="5345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34187" y="1819275"/>
            <a:ext cx="4248680" cy="321011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3432" y="2455333"/>
            <a:ext cx="5214168" cy="6434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1330325"/>
            <a:ext cx="10363200" cy="491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484630"/>
            <a:ext cx="6962775" cy="457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3950" y="1990725"/>
            <a:ext cx="99441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6913" y="1311175"/>
            <a:ext cx="6915554" cy="37010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5070" y="1795145"/>
            <a:ext cx="9801225" cy="3267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847" y="1615975"/>
            <a:ext cx="10259886" cy="39042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412875"/>
            <a:ext cx="10315575" cy="542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6775" y="2120900"/>
            <a:ext cx="10458450" cy="3476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646" y="21155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05646" y="444566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302385"/>
            <a:ext cx="10467975" cy="5400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9313" y="3156909"/>
            <a:ext cx="6543020" cy="3607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840" y="764540"/>
            <a:ext cx="6095365" cy="599948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17913" y="726975"/>
            <a:ext cx="6746220" cy="6012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28725"/>
            <a:ext cx="10429875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675" y="1909445"/>
            <a:ext cx="9772650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545" y="924560"/>
            <a:ext cx="982027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7046" y="989443"/>
            <a:ext cx="5772553" cy="2016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531" y="3069971"/>
            <a:ext cx="9701335" cy="3550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1286510"/>
            <a:ext cx="10448925" cy="471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920" y="1330325"/>
            <a:ext cx="9915525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7713" y="1395842"/>
            <a:ext cx="7321954" cy="20754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6979" y="3433191"/>
            <a:ext cx="6602288" cy="295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52220" y="1085850"/>
            <a:ext cx="9686925" cy="468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05579" y="1057176"/>
            <a:ext cx="5433887" cy="2752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25167" y="3876576"/>
            <a:ext cx="10052433" cy="19823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2162175"/>
            <a:ext cx="5200650" cy="2533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62979" y="2140910"/>
            <a:ext cx="5721753" cy="2939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315720"/>
            <a:ext cx="10429875" cy="4943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745" y="1264285"/>
            <a:ext cx="10429875" cy="5476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0246" y="13281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64152" y="4581128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225" y="1147445"/>
            <a:ext cx="9353550" cy="456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1233170"/>
            <a:ext cx="664845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113" y="1133376"/>
            <a:ext cx="7305020" cy="46832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9350" y="742950"/>
            <a:ext cx="7353300" cy="537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3912" y="718509"/>
            <a:ext cx="7542087" cy="4276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6180" y="5214309"/>
            <a:ext cx="3647420" cy="10510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1353185"/>
            <a:ext cx="10477500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80246" y="23441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347979" y="4805701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695" y="1677035"/>
            <a:ext cx="10467975" cy="178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3660" y="3645535"/>
            <a:ext cx="8534400" cy="1190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646" y="291137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329690"/>
            <a:ext cx="10439400" cy="2476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19650" y="3770630"/>
            <a:ext cx="2552700" cy="3048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646" y="1946175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270" y="1269365"/>
            <a:ext cx="10410825" cy="3314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965" y="4436745"/>
            <a:ext cx="2150745" cy="241744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05646" y="1937709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170" y="2166620"/>
            <a:ext cx="104870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97179" y="3478642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267460"/>
            <a:ext cx="10420350" cy="2457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2310" y="4004945"/>
            <a:ext cx="3086100" cy="2466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1779" y="2606576"/>
            <a:ext cx="664422" cy="575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3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65</cp:revision>
  <dcterms:created xsi:type="dcterms:W3CDTF">2015-09-16T06:44:00Z</dcterms:created>
  <dcterms:modified xsi:type="dcterms:W3CDTF">2025-04-29T03:52:24Z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