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4" r:id="rId10"/>
    <p:sldId id="316" r:id="rId11"/>
    <p:sldId id="317" r:id="rId12"/>
    <p:sldId id="31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5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5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8" name="yt_shape_1235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57" name="yt_image_12357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0" name="yt_shape_12360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利用相似测量物高</a:t>
            </a:r>
          </a:p>
        </p:txBody>
      </p:sp>
      <p:sp>
        <p:nvSpPr>
          <p:cNvPr id="12361" name="yt_shape_12361"/>
          <p:cNvSpPr txBox="1"/>
          <p:nvPr/>
        </p:nvSpPr>
        <p:spPr>
          <a:xfrm>
            <a:off x="540120" y="19773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内江市中考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在同一时刻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物体的高度与它在阳光下的影长成正比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9798"/>
              </a:rPr>
              <a:t>在某一时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有人测得一高为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的竹竿的影长为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某一高楼的影长为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6f04"/>
              </a:rPr>
              <a:t>那么这幢高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楼的高度是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2" name="yt_table_123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5875596"/>
              </p:ext>
            </p:extLst>
          </p:nvPr>
        </p:nvGraphicFramePr>
        <p:xfrm>
          <a:off x="540047" y="3416936"/>
          <a:ext cx="89846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18m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12364" name="yt_shape_12364"/>
          <p:cNvSpPr txBox="1"/>
          <p:nvPr/>
        </p:nvSpPr>
        <p:spPr>
          <a:xfrm>
            <a:off x="540120" y="39431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合肥四十六中月考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小李打网球时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球恰好打过网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且落在离网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ded5"/>
              </a:rPr>
              <a:t>的位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置上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则球拍击球的高度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66" name="yt_table_1236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674784"/>
              </p:ext>
            </p:extLst>
          </p:nvPr>
        </p:nvGraphicFramePr>
        <p:xfrm>
          <a:off x="540047" y="6080715"/>
          <a:ext cx="9060816" cy="475488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382"/>
                    </a:ext>
                  </a:extLst>
                </a:gridCol>
                <a:gridCol w="2489518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1.3m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1.5m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pic>
        <p:nvPicPr>
          <p:cNvPr id="12365" name="yt_image_12365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66608" y="4902542"/>
            <a:ext cx="3857184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78633" title="H_26.259764">
            <a:extLst>
              <a:ext uri="{FF2B5EF4-FFF2-40B4-BE49-F238E27FC236}">
                <a16:creationId xmlns:a16="http://schemas.microsoft.com/office/drawing/2014/main" id="{79E86C9F-8399-D9B3-E683-794C91E09B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AF04AA-5994-9C09-5B6A-56948DB7DE1F}"/>
              </a:ext>
            </a:extLst>
          </p:cNvPr>
          <p:cNvSpPr txBox="1"/>
          <p:nvPr/>
        </p:nvSpPr>
        <p:spPr>
          <a:xfrm>
            <a:off x="2583709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F203485-EDB3-8D15-1CF5-D2341D3D6C31}"/>
              </a:ext>
            </a:extLst>
          </p:cNvPr>
          <p:cNvSpPr txBox="1"/>
          <p:nvPr/>
        </p:nvSpPr>
        <p:spPr>
          <a:xfrm>
            <a:off x="4964959" y="43717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4" name="yt_shape_12414"/>
          <p:cNvSpPr txBox="1"/>
          <p:nvPr/>
        </p:nvSpPr>
        <p:spPr>
          <a:xfrm>
            <a:off x="540000" y="900000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选择可行的方案求出灯柱的高度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15" name="yt_image_12415" title="H_107.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9139" y="1531667"/>
            <a:ext cx="5033721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417" name="yt_shape_12417"/>
              <p:cNvSpPr txBox="1"/>
              <p:nvPr/>
            </p:nvSpPr>
            <p:spPr>
              <a:xfrm>
                <a:off x="540000" y="2942325"/>
                <a:ext cx="7510902" cy="228472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GHF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，即灯柱的高为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417" name="yt_shape_12417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42325"/>
                <a:ext cx="7510902" cy="2284728"/>
              </a:xfrm>
              <a:prstGeom prst="rect">
                <a:avLst/>
              </a:prstGeom>
              <a:blipFill>
                <a:blip r:embed="rId3"/>
                <a:stretch>
                  <a:fillRect l="-2516" t="-2406" r="-1542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F2B065-314E-3E32-5047-06AD0CE603F7}"/>
              </a:ext>
            </a:extLst>
          </p:cNvPr>
          <p:cNvSpPr txBox="1"/>
          <p:nvPr/>
        </p:nvSpPr>
        <p:spPr>
          <a:xfrm>
            <a:off x="449989" y="2895519"/>
            <a:ext cx="7349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GHF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CF62073-1863-60BA-D1C1-E252C9EEB5CE}"/>
                  </a:ext>
                </a:extLst>
              </p:cNvPr>
              <p:cNvSpPr txBox="1"/>
              <p:nvPr/>
            </p:nvSpPr>
            <p:spPr>
              <a:xfrm>
                <a:off x="449989" y="3371007"/>
                <a:ext cx="3091054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𝐺𝐻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mathAnswerShape': 1}">
                <a:extLst>
                  <a:ext uri="{FF2B5EF4-FFF2-40B4-BE49-F238E27FC236}">
                    <a16:creationId xmlns:a16="http://schemas.microsoft.com/office/drawing/2014/main" id="{5CF62073-1863-60BA-D1C1-E252C9EEB5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71007"/>
                <a:ext cx="3091054" cy="771792"/>
              </a:xfrm>
              <a:prstGeom prst="rect">
                <a:avLst/>
              </a:prstGeom>
              <a:blipFill>
                <a:blip r:embed="rId4"/>
                <a:stretch>
                  <a:fillRect l="-3156" r="-295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A73A53-F93C-4CD3-B5BA-AD23A7FB7275}"/>
                  </a:ext>
                </a:extLst>
              </p:cNvPr>
              <p:cNvSpPr txBox="1"/>
              <p:nvPr/>
            </p:nvSpPr>
            <p:spPr>
              <a:xfrm>
                <a:off x="449989" y="4049187"/>
                <a:ext cx="7618350" cy="778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1FA73A53-F93C-4CD3-B5BA-AD23A7FB72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9187"/>
                <a:ext cx="7618350" cy="778206"/>
              </a:xfrm>
              <a:prstGeom prst="rect">
                <a:avLst/>
              </a:prstGeom>
              <a:blipFill>
                <a:blip r:embed="rId5"/>
                <a:stretch>
                  <a:fillRect l="-1280" r="-1280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70A5C29-FC7C-ADBC-FEBB-E48971C4FE19}"/>
              </a:ext>
            </a:extLst>
          </p:cNvPr>
          <p:cNvSpPr txBox="1"/>
          <p:nvPr/>
        </p:nvSpPr>
        <p:spPr>
          <a:xfrm>
            <a:off x="449989" y="4733781"/>
            <a:ext cx="58299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，即灯柱的高为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9" name="yt_shape_12419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420" name="yt_shape_12420"/>
          <p:cNvSpPr txBox="1"/>
          <p:nvPr/>
        </p:nvSpPr>
        <p:spPr>
          <a:xfrm>
            <a:off x="540119" y="1386164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利用相似三角形解决实际问题的方法：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1b0a7"/>
              </a:rPr>
              <a:t>利用太阳光线平行构造相似三角形，利用同一时刻物高与影长成比例构造比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例式，画数学图形找相似三角形解决实际问题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对于不易测量的长度或高度，可以用易测量的对应线段通过成比例来计算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8" name="yt_shape_1236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如图是小莹设计用手电来测量某古城墙高度的示意图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ff86"/>
              </a:rPr>
              <a:t>处放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一水平的平面镜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光线从点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出发经平面镜反射后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刚好射到古城墙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cc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3813"/>
              </a:rPr>
              <a:t>求该古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城墙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69" name="yt_image_12369" title="H_102.7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4805" y="2972062"/>
            <a:ext cx="2662389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71" name="yt_shape_12371"/>
              <p:cNvSpPr txBox="1"/>
              <p:nvPr/>
            </p:nvSpPr>
            <p:spPr>
              <a:xfrm>
                <a:off x="540000" y="4327868"/>
                <a:ext cx="7495706" cy="1593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答：古城墙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71" name="yt_shape_12371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27868"/>
                <a:ext cx="7495706" cy="1593450"/>
              </a:xfrm>
              <a:prstGeom prst="rect">
                <a:avLst/>
              </a:prstGeom>
              <a:blipFill>
                <a:blip r:embed="rId3"/>
                <a:stretch>
                  <a:fillRect l="-2522" t="-3448" r="-1627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A30E41E-3B7F-4BD7-F5BE-F1B1F2B083A1}"/>
              </a:ext>
            </a:extLst>
          </p:cNvPr>
          <p:cNvSpPr txBox="1"/>
          <p:nvPr/>
        </p:nvSpPr>
        <p:spPr>
          <a:xfrm>
            <a:off x="449989" y="4281062"/>
            <a:ext cx="697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EA4B26-2F5B-1989-D00A-24C15DC64C0A}"/>
                  </a:ext>
                </a:extLst>
              </p:cNvPr>
              <p:cNvSpPr txBox="1"/>
              <p:nvPr/>
            </p:nvSpPr>
            <p:spPr>
              <a:xfrm>
                <a:off x="449989" y="4756550"/>
                <a:ext cx="760329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07EA4B26-2F5B-1989-D00A-24C15DC64C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56550"/>
                <a:ext cx="7603299" cy="771792"/>
              </a:xfrm>
              <a:prstGeom prst="rect">
                <a:avLst/>
              </a:prstGeom>
              <a:blipFill>
                <a:blip r:embed="rId4"/>
                <a:stretch>
                  <a:fillRect l="-1283" r="-136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036CEA5D-F542-6F3D-1636-7401FED3F288}"/>
              </a:ext>
            </a:extLst>
          </p:cNvPr>
          <p:cNvSpPr txBox="1"/>
          <p:nvPr/>
        </p:nvSpPr>
        <p:spPr>
          <a:xfrm>
            <a:off x="449989" y="5434730"/>
            <a:ext cx="3907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答：古城墙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4" name="yt_shape_12374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利用相似三角形测量宽度或长度</a:t>
            </a:r>
          </a:p>
        </p:txBody>
      </p:sp>
      <p:sp>
        <p:nvSpPr>
          <p:cNvPr id="12375" name="yt_shape_12375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为估算某条河的宽度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在河对岸边选定一个目标点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在近岸取点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b3e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85a9"/>
              </a:rPr>
              <a:t>在同一条直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则河的宽度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9" name="yt_table_1237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552062"/>
              </p:ext>
            </p:extLst>
          </p:nvPr>
        </p:nvGraphicFramePr>
        <p:xfrm>
          <a:off x="540047" y="2834771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5"/>
                  </a:ext>
                </a:extLst>
              </a:tr>
            </a:tbl>
          </a:graphicData>
        </a:graphic>
      </p:graphicFrame>
      <p:grpSp>
        <p:nvGrpSpPr>
          <p:cNvPr id="12376" name="yt_shape_12376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6448" y="2834771"/>
            <a:ext cx="1653400" cy="1953909"/>
            <a:chOff x="0" y="0"/>
            <a:chExt cx="1653400" cy="1953909"/>
          </a:xfrm>
        </p:grpSpPr>
        <p:pic>
          <p:nvPicPr>
            <p:cNvPr id="2" name="yt_image_123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3400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78" name="yt_shape_12378"/>
            <p:cNvSpPr txBox="1"/>
            <p:nvPr/>
          </p:nvSpPr>
          <p:spPr>
            <a:xfrm>
              <a:off x="293419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178699">
            <a:extLst>
              <a:ext uri="{FF2B5EF4-FFF2-40B4-BE49-F238E27FC236}">
                <a16:creationId xmlns:a16="http://schemas.microsoft.com/office/drawing/2014/main" id="{F6FAE7EA-E9A8-102D-437D-2815022FAC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D10130F-3A8F-50BA-99CE-1CC4D8677130}"/>
              </a:ext>
            </a:extLst>
          </p:cNvPr>
          <p:cNvSpPr txBox="1"/>
          <p:nvPr/>
        </p:nvSpPr>
        <p:spPr>
          <a:xfrm>
            <a:off x="10487871" y="229937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81" name="yt_shape_12381"/>
              <p:cNvSpPr txBox="1"/>
              <p:nvPr/>
            </p:nvSpPr>
            <p:spPr>
              <a:xfrm>
                <a:off x="540119" y="900000"/>
                <a:ext cx="11492915" cy="133074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如图是用卡钳测量容器内径的示意图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若卡钳上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两端点的距离为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9deba,isEn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𝐷𝑂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𝐶𝑂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则容器的内径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81" name="yt_shape_12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30749"/>
              </a:xfrm>
              <a:prstGeom prst="rect">
                <a:avLst/>
              </a:prstGeom>
              <a:blipFill>
                <a:blip r:embed="rId2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86" name="yt_shape_12386"/>
          <p:cNvSpPr txBox="1"/>
          <p:nvPr/>
        </p:nvSpPr>
        <p:spPr>
          <a:xfrm>
            <a:off x="540000" y="53157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83" name="yt_shape_12383" title="H_222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9594" y="2433901"/>
            <a:ext cx="1332810" cy="2831733"/>
            <a:chOff x="0" y="0"/>
            <a:chExt cx="1332810" cy="2831733"/>
          </a:xfrm>
        </p:grpSpPr>
        <p:pic>
          <p:nvPicPr>
            <p:cNvPr id="2" name="yt_image_1238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2810" cy="24357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85" name="yt_shape_12385"/>
            <p:cNvSpPr txBox="1"/>
            <p:nvPr/>
          </p:nvSpPr>
          <p:spPr>
            <a:xfrm>
              <a:off x="133124" y="24717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F2620A4-374A-6B3B-A50B-DBF2293BD2CB}"/>
              </a:ext>
            </a:extLst>
          </p:cNvPr>
          <p:cNvSpPr txBox="1"/>
          <p:nvPr/>
        </p:nvSpPr>
        <p:spPr>
          <a:xfrm>
            <a:off x="5183081" y="1531692"/>
            <a:ext cx="789685" cy="73299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87" name="yt_shape_12387"/>
          <p:cNvSpPr txBox="1"/>
          <p:nvPr/>
        </p:nvSpPr>
        <p:spPr>
          <a:xfrm>
            <a:off x="540120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临泉县期末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某数学兴趣小组想用所学的知识测量小河的宽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测量时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7d21"/>
              </a:rPr>
              <a:t>他们选择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了河对岸的一棵大树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将其底部作为点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在他们所在的岸边选择了点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a55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与河岸垂直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点竖起标杆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的延长线上选择点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竖起标杆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857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002c"/>
              </a:rPr>
              <a:t>测量示意图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请根据相关测量信息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求河宽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388" name="yt_image_12388" title="H_66.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5662" y="3452193"/>
            <a:ext cx="3780675" cy="844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390" name="yt_shape_12390"/>
              <p:cNvSpPr txBox="1"/>
              <p:nvPr/>
            </p:nvSpPr>
            <p:spPr>
              <a:xfrm>
                <a:off x="540000" y="4347471"/>
                <a:ext cx="9009902" cy="20728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是分式方程的解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答：河宽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90" name="yt_shape_12390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47471"/>
                <a:ext cx="9009902" cy="2072875"/>
              </a:xfrm>
              <a:prstGeom prst="rect">
                <a:avLst/>
              </a:prstGeom>
              <a:blipFill>
                <a:blip r:embed="rId3"/>
                <a:stretch>
                  <a:fillRect l="-2097" r="-1150" b="-8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BDA63CC-EA95-7232-408B-0AC21BDA9AE2}"/>
                  </a:ext>
                </a:extLst>
              </p:cNvPr>
              <p:cNvSpPr txBox="1"/>
              <p:nvPr/>
            </p:nvSpPr>
            <p:spPr>
              <a:xfrm>
                <a:off x="449989" y="4300665"/>
                <a:ext cx="9102852" cy="7710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mathAnswerShape': 1}">
                <a:extLst>
                  <a:ext uri="{FF2B5EF4-FFF2-40B4-BE49-F238E27FC236}">
                    <a16:creationId xmlns:a16="http://schemas.microsoft.com/office/drawing/2014/main" id="{EBDA63CC-EA95-7232-408B-0AC21BDA9A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0665"/>
                <a:ext cx="9102852" cy="771094"/>
              </a:xfrm>
              <a:prstGeom prst="rect">
                <a:avLst/>
              </a:prstGeom>
              <a:blipFill>
                <a:blip r:embed="rId4"/>
                <a:stretch>
                  <a:fillRect l="-1072" r="-1139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6E3B3C0-63A0-4410-6E11-1662DEE7A4BB}"/>
              </a:ext>
            </a:extLst>
          </p:cNvPr>
          <p:cNvSpPr txBox="1"/>
          <p:nvPr/>
        </p:nvSpPr>
        <p:spPr>
          <a:xfrm>
            <a:off x="449989" y="4978147"/>
            <a:ext cx="1942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496BBB-6594-79A3-9893-C213D6A4D07A}"/>
              </a:ext>
            </a:extLst>
          </p:cNvPr>
          <p:cNvSpPr txBox="1"/>
          <p:nvPr/>
        </p:nvSpPr>
        <p:spPr>
          <a:xfrm>
            <a:off x="449989" y="5453635"/>
            <a:ext cx="4685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是分式方程的解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6E8C35B-6820-D63E-2FF3-B045CE212B72}"/>
              </a:ext>
            </a:extLst>
          </p:cNvPr>
          <p:cNvSpPr txBox="1"/>
          <p:nvPr/>
        </p:nvSpPr>
        <p:spPr>
          <a:xfrm>
            <a:off x="449989" y="5929123"/>
            <a:ext cx="33979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答：河宽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5" name="yt_shape_1239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94" name="yt_image_1239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97" name="yt_shape_12397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数学文化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九章算术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中记载了一种测量古井水面以上部分深度的方法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0e82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在井口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处立一根垂直于井口的木杆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从木杆的顶端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观察井水水岸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8a0c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与井口的直径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a492b"/>
              </a:rPr>
              <a:t>0.4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99" name="yt_table_12399_skip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3351556"/>
                  </p:ext>
                </p:extLst>
              </p:nvPr>
            </p:nvGraphicFramePr>
            <p:xfrm>
              <a:off x="540047" y="5600510"/>
              <a:ext cx="8409941" cy="673862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2324418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140970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399" name="yt_table_12399_skip" descr="{&quot;rangeId&quot;:10,&quot;type&quot;:&quot;Option&quot;,&quot;drawing&quot;:[&quot;yt_image_12398&quot;]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3351556"/>
                  </p:ext>
                </p:extLst>
              </p:nvPr>
            </p:nvGraphicFramePr>
            <p:xfrm>
              <a:off x="540047" y="5600510"/>
              <a:ext cx="8409941" cy="635000"/>
            </p:xfrm>
            <a:graphic>
              <a:graphicData uri="http://schemas.openxmlformats.org/drawingml/2006/table">
                <a:tbl>
                  <a:tblPr/>
                  <a:tblGrid>
                    <a:gridCol w="2346643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390"/>
                        </a:ext>
                      </a:extLst>
                    </a:gridCol>
                    <a:gridCol w="2324418">
                      <a:extLst>
                        <a:ext uri="{9D8B030D-6E8A-4147-A177-3AD203B41FA5}">
                          <a16:colId xmlns:a16="http://schemas.microsoft.com/office/drawing/2014/main" val="10391"/>
                        </a:ext>
                      </a:extLst>
                    </a:gridCol>
                    <a:gridCol w="1409700">
                      <a:extLst>
                        <a:ext uri="{9D8B030D-6E8A-4147-A177-3AD203B41FA5}">
                          <a16:colId xmlns:a16="http://schemas.microsoft.com/office/drawing/2014/main" val="10392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047" r="-604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9783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398" name="yt_image_12398_skip" title="H_173.1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46785" y="3401863"/>
            <a:ext cx="3496753" cy="2199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7079BA-2B01-2520-B274-B626F3B8D0AE}"/>
              </a:ext>
            </a:extLst>
          </p:cNvPr>
          <p:cNvSpPr txBox="1"/>
          <p:nvPr/>
        </p:nvSpPr>
        <p:spPr>
          <a:xfrm>
            <a:off x="3102822" y="286182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0" name="yt_shape_12400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某兴趣小组利用自制的直角三角形硬纸板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来测量操场旗杆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d20c"/>
              </a:rPr>
              <a:t>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他们通过调整测量位置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与地面保持平行并使直角边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与旗杆顶点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709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b455c"/>
              </a:rPr>
              <a:t>1.5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到旗杆的水平距离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求旗杆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401" name="yt_image_12401" title="H_130.4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08368" y="2972062"/>
            <a:ext cx="2325794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2403"/>
              <p:cNvSpPr txBox="1"/>
              <p:nvPr/>
            </p:nvSpPr>
            <p:spPr>
              <a:xfrm>
                <a:off x="540000" y="2972062"/>
                <a:ext cx="7996676" cy="256018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由题意可知四边形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是矩形，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答：旗杆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240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2062"/>
                <a:ext cx="7996676" cy="2560188"/>
              </a:xfrm>
              <a:prstGeom prst="rect">
                <a:avLst/>
              </a:prstGeom>
              <a:blipFill>
                <a:blip r:embed="rId3"/>
                <a:stretch>
                  <a:fillRect l="-2365" t="-2143" r="-1449" b="-6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C87145-8D83-186B-1BAC-B2DA21E02D35}"/>
              </a:ext>
            </a:extLst>
          </p:cNvPr>
          <p:cNvSpPr txBox="1"/>
          <p:nvPr/>
        </p:nvSpPr>
        <p:spPr>
          <a:xfrm>
            <a:off x="449989" y="2925256"/>
            <a:ext cx="7049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385FA9-8828-1F1C-30A9-3E3E48B897EB}"/>
                  </a:ext>
                </a:extLst>
              </p:cNvPr>
              <p:cNvSpPr txBox="1"/>
              <p:nvPr/>
            </p:nvSpPr>
            <p:spPr>
              <a:xfrm>
                <a:off x="449989" y="3400744"/>
                <a:ext cx="8099425" cy="77820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A385FA9-8828-1F1C-30A9-3E3E48B897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0744"/>
                <a:ext cx="8099425" cy="778206"/>
              </a:xfrm>
              <a:prstGeom prst="rect">
                <a:avLst/>
              </a:prstGeom>
              <a:blipFill>
                <a:blip r:embed="rId4"/>
                <a:stretch>
                  <a:fillRect l="-1205" r="-1280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C1C1073F-7CEA-A65E-8678-3C2500295661}"/>
              </a:ext>
            </a:extLst>
          </p:cNvPr>
          <p:cNvSpPr txBox="1"/>
          <p:nvPr/>
        </p:nvSpPr>
        <p:spPr>
          <a:xfrm>
            <a:off x="449989" y="4085338"/>
            <a:ext cx="768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由题意可知四边形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是矩形，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8325CF0-496A-1F92-638B-CE71DADE06E4}"/>
              </a:ext>
            </a:extLst>
          </p:cNvPr>
          <p:cNvSpPr txBox="1"/>
          <p:nvPr/>
        </p:nvSpPr>
        <p:spPr>
          <a:xfrm>
            <a:off x="449989" y="4560826"/>
            <a:ext cx="565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7BB4E0-4403-71FA-3D28-EDB91789F9C2}"/>
              </a:ext>
            </a:extLst>
          </p:cNvPr>
          <p:cNvSpPr txBox="1"/>
          <p:nvPr/>
        </p:nvSpPr>
        <p:spPr>
          <a:xfrm>
            <a:off x="449989" y="5036314"/>
            <a:ext cx="3771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答：旗杆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07" name="yt_shape_1240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406" name="yt_image_12406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409" name="yt_shape_12409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一数学兴趣小组为了测量校园内灯柱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275"/>
              </a:rPr>
              <a:t>设计了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以下三个方案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方案一：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在操场上点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处放一面平面镜，从点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处后退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29112"/>
              </a:rPr>
              <a:t>处，恰好在平面镜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中看到灯柱的顶部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点的像；再将平面镜向后移动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放在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fce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处向后退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处，恰好再次在平面镜中看到灯柱的顶部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7_fbe9b"/>
              </a:rPr>
              <a:t>点的像，测得的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眼睛距地面的高度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8_bf53c"/>
              </a:rPr>
              <a:t>在同一水平线上，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平面镜的大小忽略不计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11" name="yt_shape_12411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方案二：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测量灯柱的高度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已知标杆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ad85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2.5m.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方案三：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利用三角板的边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保持水平，并且边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在同一直线上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6b523,isEnd"/>
              </a:rPr>
              <a:t>已知两条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，测得边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离地面距离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1.5m.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三种方案中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方案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不可行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EA1A3A3-B541-B781-B40D-6ED9084E0439}"/>
              </a:ext>
            </a:extLst>
          </p:cNvPr>
          <p:cNvSpPr txBox="1"/>
          <p:nvPr/>
        </p:nvSpPr>
        <p:spPr>
          <a:xfrm>
            <a:off x="3955308" y="275514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二，三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763</Words>
  <Application>Microsoft Office PowerPoint</Application>
  <PresentationFormat>宽屏</PresentationFormat>
  <Paragraphs>85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4" baseType="lpstr">
      <vt:lpstr>,isEnd</vt:lpstr>
      <vt:lpstr>_⨹_1_08576</vt:lpstr>
      <vt:lpstr>_⨹_1_1b3e9</vt:lpstr>
      <vt:lpstr>_⨹_1_5ad85,isEnd</vt:lpstr>
      <vt:lpstr>_⨹_1_8fcca</vt:lpstr>
      <vt:lpstr>_⨹_1_9deba,isEnd</vt:lpstr>
      <vt:lpstr>_⨹_1_c8a0c</vt:lpstr>
      <vt:lpstr>_⨹_1_e7090</vt:lpstr>
      <vt:lpstr>_⨹_1_fa558</vt:lpstr>
      <vt:lpstr>_⨹_1_ffcef</vt:lpstr>
      <vt:lpstr>_⨹_2_10e82</vt:lpstr>
      <vt:lpstr>_⨹_2_bd20c</vt:lpstr>
      <vt:lpstr>_⨹_2_bff86</vt:lpstr>
      <vt:lpstr>_⨹_2_fded5</vt:lpstr>
      <vt:lpstr>_⨹_3_63813</vt:lpstr>
      <vt:lpstr>_⨹_3_92275</vt:lpstr>
      <vt:lpstr>_⨹_3_a492b</vt:lpstr>
      <vt:lpstr>_⨹_3_b455c</vt:lpstr>
      <vt:lpstr>_⨹_33_1b0a7</vt:lpstr>
      <vt:lpstr>_⨹_4_59798</vt:lpstr>
      <vt:lpstr>_⨹_4_6b523,isEnd</vt:lpstr>
      <vt:lpstr>_⨹_4_a7d21</vt:lpstr>
      <vt:lpstr>_⨹_5_c6f04</vt:lpstr>
      <vt:lpstr>_⨹_5_d002c</vt:lpstr>
      <vt:lpstr>_⨹_5_d85a9</vt:lpstr>
      <vt:lpstr>_⨹_7_fbe9b</vt:lpstr>
      <vt:lpstr>_⨹_8_29112</vt:lpstr>
      <vt:lpstr>_⨹_8_bf53c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2024-04-27T13:50:22Z</dcterms:created>
  <dcterms:modified xsi:type="dcterms:W3CDTF">2024-04-28T03:11:01Z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