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81" autoAdjust="0"/>
    <p:restoredTop sz="94660"/>
  </p:normalViewPr>
  <p:slideViewPr>
    <p:cSldViewPr showGuides="1">
      <p:cViewPr varScale="1">
        <p:scale>
          <a:sx n="64" d="100"/>
          <a:sy n="64" d="100"/>
        </p:scale>
        <p:origin x="47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35" name="yt_shape_13435"/>
          <p:cNvSpPr txBox="1"/>
          <p:nvPr/>
        </p:nvSpPr>
        <p:spPr>
          <a:xfrm>
            <a:off x="540000" y="900000"/>
            <a:ext cx="645369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与一个反比例函数有关的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的几何意义</a:t>
            </a:r>
          </a:p>
        </p:txBody>
      </p:sp>
      <p:pic>
        <p:nvPicPr>
          <p:cNvPr id="13436" name="yt_image_13436" title="H_155.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547569"/>
            <a:ext cx="4942362" cy="197967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328109" title="H_25.973701">
            <a:extLst>
              <a:ext uri="{FF2B5EF4-FFF2-40B4-BE49-F238E27FC236}">
                <a16:creationId xmlns:a16="http://schemas.microsoft.com/office/drawing/2014/main" id="{96378A1D-0EAD-C2C4-6A01-A888983F74A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38" name="yt_shape_13438"/>
              <p:cNvSpPr txBox="1"/>
              <p:nvPr/>
            </p:nvSpPr>
            <p:spPr>
              <a:xfrm>
                <a:off x="540119" y="900000"/>
                <a:ext cx="11492915" cy="11101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合肥市三十八中月考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b6b4a"/>
                  </a:rPr>
                  <a:t>图象上任意一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轴上的动点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438" name="yt_shape_13438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10112"/>
              </a:xfrm>
              <a:prstGeom prst="rect">
                <a:avLst/>
              </a:prstGeom>
              <a:blipFill>
                <a:blip r:embed="rId2"/>
                <a:stretch>
                  <a:fillRect l="-1645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443" name="yt_table_1344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0265493"/>
              </p:ext>
            </p:extLst>
          </p:nvPr>
        </p:nvGraphicFramePr>
        <p:xfrm>
          <a:off x="540047" y="2060900"/>
          <a:ext cx="82670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59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0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01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6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</a:tbl>
          </a:graphicData>
        </a:graphic>
      </p:graphicFrame>
      <p:grpSp>
        <p:nvGrpSpPr>
          <p:cNvPr id="13440" name="yt_shape_13440_skip" title="H_173.7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22293" y="2060900"/>
            <a:ext cx="1627549" cy="2206512"/>
            <a:chOff x="0" y="0"/>
            <a:chExt cx="1627549" cy="2206512"/>
          </a:xfrm>
        </p:grpSpPr>
        <p:pic>
          <p:nvPicPr>
            <p:cNvPr id="2" name="yt_image_1344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27549" cy="18105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42" name="yt_shape_13442"/>
            <p:cNvSpPr txBox="1"/>
            <p:nvPr/>
          </p:nvSpPr>
          <p:spPr>
            <a:xfrm>
              <a:off x="280493" y="184651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499FF9B-05B0-EF1B-EFA8-57A182FB1037}"/>
              </a:ext>
            </a:extLst>
          </p:cNvPr>
          <p:cNvSpPr txBox="1"/>
          <p:nvPr/>
        </p:nvSpPr>
        <p:spPr>
          <a:xfrm>
            <a:off x="9332171" y="15281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45" name="yt_shape_13445"/>
              <p:cNvSpPr txBox="1"/>
              <p:nvPr/>
            </p:nvSpPr>
            <p:spPr>
              <a:xfrm>
                <a:off x="540119" y="900000"/>
                <a:ext cx="11492915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的图象在第一象限内的一支如图所示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61767"/>
                  </a:rPr>
                  <a:t>是该图象上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POA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445" name="yt_shape_13445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20050"/>
              </a:xfrm>
              <a:prstGeom prst="rect">
                <a:avLst/>
              </a:prstGeom>
              <a:blipFill>
                <a:blip r:embed="rId2"/>
                <a:stretch>
                  <a:fillRect l="-1645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450" name="yt_table_13450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061"/>
              </p:ext>
            </p:extLst>
          </p:nvPr>
        </p:nvGraphicFramePr>
        <p:xfrm>
          <a:off x="540047" y="2070838"/>
          <a:ext cx="73526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60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04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05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6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6"/>
                  </a:ext>
                </a:extLst>
              </a:tr>
            </a:tbl>
          </a:graphicData>
        </a:graphic>
      </p:graphicFrame>
      <p:grpSp>
        <p:nvGrpSpPr>
          <p:cNvPr id="13447" name="yt_shape_13447_skip" title="H_181.0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94661" y="2070838"/>
            <a:ext cx="2255319" cy="2299095"/>
            <a:chOff x="0" y="0"/>
            <a:chExt cx="2255319" cy="2299095"/>
          </a:xfrm>
        </p:grpSpPr>
        <p:pic>
          <p:nvPicPr>
            <p:cNvPr id="2" name="yt_image_13447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55319" cy="19030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49" name="yt_shape_13449"/>
            <p:cNvSpPr txBox="1"/>
            <p:nvPr/>
          </p:nvSpPr>
          <p:spPr>
            <a:xfrm>
              <a:off x="594378" y="193909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B0C481B-0D9B-EC4D-2BBC-E9D901214EEF}"/>
              </a:ext>
            </a:extLst>
          </p:cNvPr>
          <p:cNvSpPr txBox="1"/>
          <p:nvPr/>
        </p:nvSpPr>
        <p:spPr>
          <a:xfrm>
            <a:off x="8924564" y="1538042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52" name="yt_shape_13452"/>
          <p:cNvSpPr txBox="1"/>
          <p:nvPr/>
        </p:nvSpPr>
        <p:spPr>
          <a:xfrm>
            <a:off x="540000" y="900000"/>
            <a:ext cx="645369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与两个反比例函数有关的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的几何意义</a:t>
            </a:r>
          </a:p>
        </p:txBody>
      </p:sp>
      <p:pic>
        <p:nvPicPr>
          <p:cNvPr id="13453" name="yt_image_13453" title="H_163.7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4671" y="1547569"/>
            <a:ext cx="5037964" cy="20791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455" name="yt_image_13455" title="H_177.9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63705" y="3829379"/>
            <a:ext cx="4379896" cy="2259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328200" title="H_25.973701">
            <a:extLst>
              <a:ext uri="{FF2B5EF4-FFF2-40B4-BE49-F238E27FC236}">
                <a16:creationId xmlns:a16="http://schemas.microsoft.com/office/drawing/2014/main" id="{F2C0012A-9AF6-70D4-AF13-39B8D382BC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73334" y="1412776"/>
            <a:ext cx="6048672" cy="4833759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57" name="yt_shape_13457"/>
              <p:cNvSpPr txBox="1"/>
              <p:nvPr/>
            </p:nvSpPr>
            <p:spPr>
              <a:xfrm>
                <a:off x="540119" y="900000"/>
                <a:ext cx="11492915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07c9"/>
                  </a:rPr>
                  <a:t>的图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象分别交于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轴上任意一点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8f58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457" name="yt_shape_13457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00182"/>
              </a:xfrm>
              <a:prstGeom prst="rect">
                <a:avLst/>
              </a:prstGeom>
              <a:blipFill>
                <a:blip r:embed="rId2"/>
                <a:stretch>
                  <a:fillRect l="-1645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462" name="yt_table_1346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6523609"/>
              </p:ext>
            </p:extLst>
          </p:nvPr>
        </p:nvGraphicFramePr>
        <p:xfrm>
          <a:off x="540047" y="2550970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607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08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609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61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7"/>
                  </a:ext>
                </a:extLst>
              </a:tr>
            </a:tbl>
          </a:graphicData>
        </a:graphic>
      </p:graphicFrame>
      <p:grpSp>
        <p:nvGrpSpPr>
          <p:cNvPr id="13459" name="yt_shape_13459_skip" title="H_188.4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32717" y="2550970"/>
            <a:ext cx="1617123" cy="2392821"/>
            <a:chOff x="0" y="0"/>
            <a:chExt cx="1617123" cy="2392821"/>
          </a:xfrm>
        </p:grpSpPr>
        <p:pic>
          <p:nvPicPr>
            <p:cNvPr id="2" name="yt_image_1345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17123" cy="199682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61" name="yt_shape_13461"/>
            <p:cNvSpPr txBox="1"/>
            <p:nvPr/>
          </p:nvSpPr>
          <p:spPr>
            <a:xfrm>
              <a:off x="275280" y="203282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21D4A0D-5C7C-BABD-58A3-9168FB442F1D}"/>
              </a:ext>
            </a:extLst>
          </p:cNvPr>
          <p:cNvSpPr txBox="1"/>
          <p:nvPr/>
        </p:nvSpPr>
        <p:spPr>
          <a:xfrm>
            <a:off x="1059708" y="2013530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64" name="yt_shape_13464"/>
              <p:cNvSpPr txBox="1"/>
              <p:nvPr/>
            </p:nvSpPr>
            <p:spPr>
              <a:xfrm>
                <a:off x="540119" y="900000"/>
                <a:ext cx="11492915" cy="17917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的图象上任意一点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bac08,isEnd"/>
                  </a:rPr>
                  <a:t>轴交反比例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为边作平行四边形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b44ec,isEnd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64" name="yt_shape_134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791709"/>
              </a:xfrm>
              <a:prstGeom prst="rect">
                <a:avLst/>
              </a:prstGeom>
              <a:blipFill>
                <a:blip r:embed="rId2"/>
                <a:stretch>
                  <a:fillRect l="-1645" b="-95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69" name="yt_shape_13469"/>
          <p:cNvSpPr txBox="1"/>
          <p:nvPr/>
        </p:nvSpPr>
        <p:spPr>
          <a:xfrm>
            <a:off x="540000" y="484427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66" name="yt_shape_13466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57280" y="2894861"/>
            <a:ext cx="1877439" cy="1899045"/>
            <a:chOff x="0" y="0"/>
            <a:chExt cx="1877439" cy="1899045"/>
          </a:xfrm>
        </p:grpSpPr>
        <p:pic>
          <p:nvPicPr>
            <p:cNvPr id="2" name="yt_image_13466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77439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68" name="yt_shape_13468"/>
            <p:cNvSpPr txBox="1"/>
            <p:nvPr/>
          </p:nvSpPr>
          <p:spPr>
            <a:xfrm>
              <a:off x="405438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020428A5-6D03-4359-7ECA-830A93D88290}"/>
              </a:ext>
            </a:extLst>
          </p:cNvPr>
          <p:cNvSpPr txBox="1"/>
          <p:nvPr/>
        </p:nvSpPr>
        <p:spPr>
          <a:xfrm>
            <a:off x="2963121" y="2203204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70" name="yt_shape_13470"/>
              <p:cNvSpPr txBox="1"/>
              <p:nvPr/>
            </p:nvSpPr>
            <p:spPr>
              <a:xfrm>
                <a:off x="540119" y="900000"/>
                <a:ext cx="11492915" cy="18016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全椒县期末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在双曲线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a8751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在双曲线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为矩形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c7dbe,isEnd"/>
                  </a:rPr>
                  <a:t>则它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70" name="yt_shape_1347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801647"/>
              </a:xfrm>
              <a:prstGeom prst="rect">
                <a:avLst/>
              </a:prstGeom>
              <a:blipFill>
                <a:blip r:embed="rId2"/>
                <a:stretch>
                  <a:fillRect l="-1645" b="-98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75" name="yt_shape_13475"/>
          <p:cNvSpPr txBox="1"/>
          <p:nvPr/>
        </p:nvSpPr>
        <p:spPr>
          <a:xfrm>
            <a:off x="540000" y="464051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72" name="yt_shape_13472" title="H_132.7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33119" y="2904799"/>
            <a:ext cx="1925760" cy="1685304"/>
            <a:chOff x="0" y="0"/>
            <a:chExt cx="1925760" cy="1685304"/>
          </a:xfrm>
        </p:grpSpPr>
        <p:pic>
          <p:nvPicPr>
            <p:cNvPr id="2" name="yt_image_13472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25760" cy="12893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74" name="yt_shape_13474"/>
            <p:cNvSpPr txBox="1"/>
            <p:nvPr/>
          </p:nvSpPr>
          <p:spPr>
            <a:xfrm>
              <a:off x="429599" y="132530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8D0675A-FC0C-83D8-E18A-83D1BC8C150F}"/>
              </a:ext>
            </a:extLst>
          </p:cNvPr>
          <p:cNvSpPr txBox="1"/>
          <p:nvPr/>
        </p:nvSpPr>
        <p:spPr>
          <a:xfrm>
            <a:off x="1974108" y="2213047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476" name="yt_shape_13476"/>
              <p:cNvSpPr txBox="1"/>
              <p:nvPr/>
            </p:nvSpPr>
            <p:spPr>
              <a:xfrm>
                <a:off x="540119" y="900000"/>
                <a:ext cx="11492915" cy="18016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平行于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轴的直线与函数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eafe5,isEnd"/>
                  </a:rPr>
                  <a:t>的图象分别交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交双曲线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99bf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476" name="yt_shape_134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801647"/>
              </a:xfrm>
              <a:prstGeom prst="rect">
                <a:avLst/>
              </a:prstGeom>
              <a:blipFill>
                <a:blip r:embed="rId2"/>
                <a:stretch>
                  <a:fillRect l="-1645" b="-98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481" name="yt_shape_13481"/>
          <p:cNvSpPr txBox="1"/>
          <p:nvPr/>
        </p:nvSpPr>
        <p:spPr>
          <a:xfrm>
            <a:off x="540000" y="490906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478" name="yt_shape_13478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77654" y="2904799"/>
            <a:ext cx="1836691" cy="1953909"/>
            <a:chOff x="0" y="0"/>
            <a:chExt cx="1836691" cy="1953909"/>
          </a:xfrm>
        </p:grpSpPr>
        <p:pic>
          <p:nvPicPr>
            <p:cNvPr id="2" name="yt_image_13478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36691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480" name="yt_shape_13480"/>
            <p:cNvSpPr txBox="1"/>
            <p:nvPr/>
          </p:nvSpPr>
          <p:spPr>
            <a:xfrm>
              <a:off x="385064" y="15939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CA0836C-0463-3B5D-F9B3-B3DB0C0DD54F}"/>
              </a:ext>
            </a:extLst>
          </p:cNvPr>
          <p:cNvSpPr txBox="1"/>
          <p:nvPr/>
        </p:nvSpPr>
        <p:spPr>
          <a:xfrm>
            <a:off x="1059708" y="2213047"/>
            <a:ext cx="637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282</Words>
  <Application>Microsoft Office PowerPoint</Application>
  <PresentationFormat>宽屏</PresentationFormat>
  <Paragraphs>38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34" baseType="lpstr">
      <vt:lpstr>,isEnd</vt:lpstr>
      <vt:lpstr>_⨹_1_799bf,isEnd</vt:lpstr>
      <vt:lpstr>_⨹_1_a8751,isEnd</vt:lpstr>
      <vt:lpstr>_⨹_1_b44ec,isEnd</vt:lpstr>
      <vt:lpstr>_⨹_2_207c9</vt:lpstr>
      <vt:lpstr>_⨹_2_c7dbe,isEnd</vt:lpstr>
      <vt:lpstr>_⨹_3_8f584</vt:lpstr>
      <vt:lpstr>_⨹_5_61767</vt:lpstr>
      <vt:lpstr>_⨹_5_bac08,isEnd</vt:lpstr>
      <vt:lpstr>_⨹_6_b6b4a</vt:lpstr>
      <vt:lpstr>_⨹_6_eafe5,isEnd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2024-04-27T13:50:22Z</dcterms:created>
  <dcterms:modified xsi:type="dcterms:W3CDTF">2024-04-28T06:04:08Z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